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8" r:id="rId1"/>
    <p:sldMasterId id="2147483670" r:id="rId2"/>
    <p:sldMasterId id="2147483704" r:id="rId3"/>
  </p:sldMasterIdLst>
  <p:notesMasterIdLst>
    <p:notesMasterId r:id="rId36"/>
  </p:notesMasterIdLst>
  <p:sldIdLst>
    <p:sldId id="256" r:id="rId4"/>
    <p:sldId id="257" r:id="rId5"/>
    <p:sldId id="258" r:id="rId6"/>
    <p:sldId id="300" r:id="rId7"/>
    <p:sldId id="304" r:id="rId8"/>
    <p:sldId id="332" r:id="rId9"/>
    <p:sldId id="333" r:id="rId10"/>
    <p:sldId id="334" r:id="rId11"/>
    <p:sldId id="335" r:id="rId12"/>
    <p:sldId id="336" r:id="rId13"/>
    <p:sldId id="309" r:id="rId14"/>
    <p:sldId id="312" r:id="rId15"/>
    <p:sldId id="338" r:id="rId16"/>
    <p:sldId id="337" r:id="rId17"/>
    <p:sldId id="314" r:id="rId18"/>
    <p:sldId id="282" r:id="rId19"/>
    <p:sldId id="315" r:id="rId20"/>
    <p:sldId id="317" r:id="rId21"/>
    <p:sldId id="318" r:id="rId22"/>
    <p:sldId id="319" r:id="rId23"/>
    <p:sldId id="320" r:id="rId24"/>
    <p:sldId id="321" r:id="rId25"/>
    <p:sldId id="322" r:id="rId26"/>
    <p:sldId id="323" r:id="rId27"/>
    <p:sldId id="324" r:id="rId28"/>
    <p:sldId id="325" r:id="rId29"/>
    <p:sldId id="326" r:id="rId30"/>
    <p:sldId id="327" r:id="rId31"/>
    <p:sldId id="328" r:id="rId32"/>
    <p:sldId id="329" r:id="rId33"/>
    <p:sldId id="331" r:id="rId34"/>
    <p:sldId id="330"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autoAdjust="0"/>
    <p:restoredTop sz="95982"/>
  </p:normalViewPr>
  <p:slideViewPr>
    <p:cSldViewPr snapToGrid="0">
      <p:cViewPr varScale="1">
        <p:scale>
          <a:sx n="112" d="100"/>
          <a:sy n="112" d="100"/>
        </p:scale>
        <p:origin x="576"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theme" Target="theme/theme1.xml"/><Relationship Id="rId21" Type="http://schemas.openxmlformats.org/officeDocument/2006/relationships/slide" Target="slides/slide18.xml"/><Relationship Id="rId34" Type="http://schemas.openxmlformats.org/officeDocument/2006/relationships/slide" Target="slides/slide3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notesMaster" Target="notesMasters/notesMaster1.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8" Type="http://schemas.openxmlformats.org/officeDocument/2006/relationships/slide" Target="slides/slide5.xml"/><Relationship Id="rId3" Type="http://schemas.openxmlformats.org/officeDocument/2006/relationships/slideMaster" Target="slideMasters/slideMaster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3EC6BDC-3BA3-404A-A91E-2D532B2DA113}" type="datetimeFigureOut">
              <a:rPr lang="en-US" smtClean="0"/>
              <a:t>8/19/24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239BB83-FA69-4BFC-A2F0-9E33D4A17ED9}" type="slidenum">
              <a:rPr lang="en-US" smtClean="0"/>
              <a:t>‹#›</a:t>
            </a:fld>
            <a:endParaRPr lang="en-US"/>
          </a:p>
        </p:txBody>
      </p:sp>
    </p:spTree>
    <p:extLst>
      <p:ext uri="{BB962C8B-B14F-4D97-AF65-F5344CB8AC3E}">
        <p14:creationId xmlns:p14="http://schemas.microsoft.com/office/powerpoint/2010/main" val="22045018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4" name="Picture 2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02000" y="2747698"/>
            <a:ext cx="8890000" cy="411030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063" y="154782"/>
            <a:ext cx="5162021" cy="92471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Title 1"/>
          <p:cNvSpPr>
            <a:spLocks noGrp="1"/>
          </p:cNvSpPr>
          <p:nvPr>
            <p:ph type="ctrTitle"/>
          </p:nvPr>
        </p:nvSpPr>
        <p:spPr>
          <a:xfrm>
            <a:off x="3619502" y="3175001"/>
            <a:ext cx="8394700" cy="1827699"/>
          </a:xfrm>
        </p:spPr>
        <p:txBody>
          <a:bodyPr>
            <a:normAutofit/>
          </a:bodyPr>
          <a:lstStyle>
            <a:lvl1pPr>
              <a:defRPr sz="4533"/>
            </a:lvl1pPr>
          </a:lstStyle>
          <a:p>
            <a:r>
              <a:rPr lang="en-US"/>
              <a:t>Click to edit Master title style</a:t>
            </a:r>
            <a:endParaRPr lang="en-US" dirty="0"/>
          </a:p>
        </p:txBody>
      </p:sp>
      <p:sp>
        <p:nvSpPr>
          <p:cNvPr id="3" name="Subtitle 2"/>
          <p:cNvSpPr>
            <a:spLocks noGrp="1"/>
          </p:cNvSpPr>
          <p:nvPr>
            <p:ph type="subTitle" idx="1"/>
          </p:nvPr>
        </p:nvSpPr>
        <p:spPr>
          <a:xfrm>
            <a:off x="3619500" y="5143500"/>
            <a:ext cx="8407400" cy="990600"/>
          </a:xfrm>
        </p:spPr>
        <p:txBody>
          <a:bodyPr/>
          <a:lstStyle>
            <a:lvl1pPr marL="0" indent="0" algn="ctr">
              <a:buNone/>
              <a:defRPr>
                <a:solidFill>
                  <a:schemeClr val="bg1"/>
                </a:solidFill>
              </a:defRPr>
            </a:lvl1pPr>
            <a:lvl2pPr marL="609554" indent="0" algn="ctr">
              <a:buNone/>
              <a:defRPr>
                <a:solidFill>
                  <a:schemeClr val="tx1">
                    <a:tint val="75000"/>
                  </a:schemeClr>
                </a:solidFill>
              </a:defRPr>
            </a:lvl2pPr>
            <a:lvl3pPr marL="1219108" indent="0" algn="ctr">
              <a:buNone/>
              <a:defRPr>
                <a:solidFill>
                  <a:schemeClr val="tx1">
                    <a:tint val="75000"/>
                  </a:schemeClr>
                </a:solidFill>
              </a:defRPr>
            </a:lvl3pPr>
            <a:lvl4pPr marL="1828664" indent="0" algn="ctr">
              <a:buNone/>
              <a:defRPr>
                <a:solidFill>
                  <a:schemeClr val="tx1">
                    <a:tint val="75000"/>
                  </a:schemeClr>
                </a:solidFill>
              </a:defRPr>
            </a:lvl4pPr>
            <a:lvl5pPr marL="2438218" indent="0" algn="ctr">
              <a:buNone/>
              <a:defRPr>
                <a:solidFill>
                  <a:schemeClr val="tx1">
                    <a:tint val="75000"/>
                  </a:schemeClr>
                </a:solidFill>
              </a:defRPr>
            </a:lvl5pPr>
            <a:lvl6pPr marL="3047772" indent="0" algn="ctr">
              <a:buNone/>
              <a:defRPr>
                <a:solidFill>
                  <a:schemeClr val="tx1">
                    <a:tint val="75000"/>
                  </a:schemeClr>
                </a:solidFill>
              </a:defRPr>
            </a:lvl6pPr>
            <a:lvl7pPr marL="3657326" indent="0" algn="ctr">
              <a:buNone/>
              <a:defRPr>
                <a:solidFill>
                  <a:schemeClr val="tx1">
                    <a:tint val="75000"/>
                  </a:schemeClr>
                </a:solidFill>
              </a:defRPr>
            </a:lvl7pPr>
            <a:lvl8pPr marL="4266880" indent="0" algn="ctr">
              <a:buNone/>
              <a:defRPr>
                <a:solidFill>
                  <a:schemeClr val="tx1">
                    <a:tint val="75000"/>
                  </a:schemeClr>
                </a:solidFill>
              </a:defRPr>
            </a:lvl8pPr>
            <a:lvl9pPr marL="4876434" indent="0" algn="ctr">
              <a:buNone/>
              <a:defRPr>
                <a:solidFill>
                  <a:schemeClr val="tx1">
                    <a:tint val="75000"/>
                  </a:schemeClr>
                </a:solidFill>
              </a:defRPr>
            </a:lvl9pPr>
          </a:lstStyle>
          <a:p>
            <a:r>
              <a:rPr lang="en-US"/>
              <a:t>Click to edit Master subtitle style</a:t>
            </a:r>
            <a:endParaRPr lang="en-US" dirty="0"/>
          </a:p>
        </p:txBody>
      </p:sp>
      <p:sp>
        <p:nvSpPr>
          <p:cNvPr id="6" name="Date Placeholder 3"/>
          <p:cNvSpPr>
            <a:spLocks noGrp="1"/>
          </p:cNvSpPr>
          <p:nvPr>
            <p:ph type="dt" sz="half" idx="10"/>
          </p:nvPr>
        </p:nvSpPr>
        <p:spPr/>
        <p:txBody>
          <a:bodyPr/>
          <a:lstStyle>
            <a:lvl1pPr>
              <a:defRPr/>
            </a:lvl1pPr>
          </a:lstStyle>
          <a:p>
            <a:pPr defTabSz="1219170"/>
            <a:fld id="{C1A00B59-F77B-4143-9908-A4016BE5E31F}" type="datetimeFigureOut">
              <a:rPr lang="vi-VN" smtClean="0"/>
              <a:pPr defTabSz="1219170"/>
              <a:t>19/08/2024</a:t>
            </a:fld>
            <a:endParaRPr lang="vi-VN"/>
          </a:p>
        </p:txBody>
      </p:sp>
      <p:sp>
        <p:nvSpPr>
          <p:cNvPr id="7" name="Footer Placeholder 4"/>
          <p:cNvSpPr>
            <a:spLocks noGrp="1"/>
          </p:cNvSpPr>
          <p:nvPr>
            <p:ph type="ftr" sz="quarter" idx="11"/>
          </p:nvPr>
        </p:nvSpPr>
        <p:spPr/>
        <p:txBody>
          <a:bodyPr/>
          <a:lstStyle>
            <a:lvl1pPr>
              <a:defRPr u="sng"/>
            </a:lvl1pPr>
          </a:lstStyle>
          <a:p>
            <a:endParaRPr lang="vi-VN">
              <a:solidFill>
                <a:prstClr val="black">
                  <a:tint val="75000"/>
                </a:prstClr>
              </a:solidFill>
            </a:endParaRPr>
          </a:p>
        </p:txBody>
      </p:sp>
      <p:sp>
        <p:nvSpPr>
          <p:cNvPr id="8" name="Slide Number Placeholder 5"/>
          <p:cNvSpPr>
            <a:spLocks noGrp="1"/>
          </p:cNvSpPr>
          <p:nvPr>
            <p:ph type="sldNum" sz="quarter" idx="12"/>
          </p:nvPr>
        </p:nvSpPr>
        <p:spPr/>
        <p:txBody>
          <a:bodyPr/>
          <a:lstStyle>
            <a:lvl1pPr>
              <a:defRPr/>
            </a:lvl1pPr>
          </a:lstStyle>
          <a:p>
            <a:pPr defTabSz="1219170"/>
            <a:fld id="{9E5EFB50-D8E2-4F7C-99D3-711EF45CF3D6}" type="slidenum">
              <a:rPr lang="vi-VN" smtClean="0"/>
              <a:pPr defTabSz="1219170"/>
              <a:t>‹#›</a:t>
            </a:fld>
            <a:endParaRPr lang="vi-VN"/>
          </a:p>
        </p:txBody>
      </p:sp>
    </p:spTree>
    <p:extLst>
      <p:ext uri="{BB962C8B-B14F-4D97-AF65-F5344CB8AC3E}">
        <p14:creationId xmlns:p14="http://schemas.microsoft.com/office/powerpoint/2010/main" val="30052812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defTabSz="1219170"/>
            <a:fld id="{C1A00B59-F77B-4143-9908-A4016BE5E31F}" type="datetimeFigureOut">
              <a:rPr lang="vi-VN" smtClean="0"/>
              <a:pPr defTabSz="1219170"/>
              <a:t>19/08/2024</a:t>
            </a:fld>
            <a:endParaRPr lang="vi-VN"/>
          </a:p>
        </p:txBody>
      </p:sp>
      <p:sp>
        <p:nvSpPr>
          <p:cNvPr id="5" name="Footer Placeholder 4"/>
          <p:cNvSpPr>
            <a:spLocks noGrp="1"/>
          </p:cNvSpPr>
          <p:nvPr>
            <p:ph type="ftr" sz="quarter" idx="11"/>
          </p:nvPr>
        </p:nvSpPr>
        <p:spPr/>
        <p:txBody>
          <a:bodyPr/>
          <a:lstStyle>
            <a:lvl1pPr>
              <a:defRPr/>
            </a:lvl1pPr>
          </a:lstStyle>
          <a:p>
            <a:endParaRPr lang="vi-VN">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defTabSz="1219170"/>
            <a:fld id="{9E5EFB50-D8E2-4F7C-99D3-711EF45CF3D6}" type="slidenum">
              <a:rPr lang="vi-VN" smtClean="0"/>
              <a:pPr defTabSz="1219170"/>
              <a:t>‹#›</a:t>
            </a:fld>
            <a:endParaRPr lang="vi-VN"/>
          </a:p>
        </p:txBody>
      </p:sp>
    </p:spTree>
    <p:extLst>
      <p:ext uri="{BB962C8B-B14F-4D97-AF65-F5344CB8AC3E}">
        <p14:creationId xmlns:p14="http://schemas.microsoft.com/office/powerpoint/2010/main" val="479588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defTabSz="1219170"/>
            <a:fld id="{C1A00B59-F77B-4143-9908-A4016BE5E31F}" type="datetimeFigureOut">
              <a:rPr lang="vi-VN" smtClean="0"/>
              <a:pPr defTabSz="1219170"/>
              <a:t>19/08/2024</a:t>
            </a:fld>
            <a:endParaRPr lang="vi-VN"/>
          </a:p>
        </p:txBody>
      </p:sp>
      <p:sp>
        <p:nvSpPr>
          <p:cNvPr id="5" name="Footer Placeholder 4"/>
          <p:cNvSpPr>
            <a:spLocks noGrp="1"/>
          </p:cNvSpPr>
          <p:nvPr>
            <p:ph type="ftr" sz="quarter" idx="11"/>
          </p:nvPr>
        </p:nvSpPr>
        <p:spPr/>
        <p:txBody>
          <a:bodyPr/>
          <a:lstStyle>
            <a:lvl1pPr>
              <a:defRPr/>
            </a:lvl1pPr>
          </a:lstStyle>
          <a:p>
            <a:endParaRPr lang="vi-VN">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defTabSz="1219170"/>
            <a:fld id="{9E5EFB50-D8E2-4F7C-99D3-711EF45CF3D6}" type="slidenum">
              <a:rPr lang="vi-VN" smtClean="0"/>
              <a:pPr defTabSz="1219170"/>
              <a:t>‹#›</a:t>
            </a:fld>
            <a:endParaRPr lang="vi-VN"/>
          </a:p>
        </p:txBody>
      </p:sp>
    </p:spTree>
    <p:extLst>
      <p:ext uri="{BB962C8B-B14F-4D97-AF65-F5344CB8AC3E}">
        <p14:creationId xmlns:p14="http://schemas.microsoft.com/office/powerpoint/2010/main" val="37590842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pic>
        <p:nvPicPr>
          <p:cNvPr id="4" name="Picture 2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02000" y="2747698"/>
            <a:ext cx="8890000" cy="411030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063" y="154782"/>
            <a:ext cx="5162021" cy="92471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Title 1"/>
          <p:cNvSpPr>
            <a:spLocks noGrp="1"/>
          </p:cNvSpPr>
          <p:nvPr>
            <p:ph type="ctrTitle"/>
          </p:nvPr>
        </p:nvSpPr>
        <p:spPr>
          <a:xfrm>
            <a:off x="3619502" y="3175001"/>
            <a:ext cx="8394700" cy="1827699"/>
          </a:xfrm>
        </p:spPr>
        <p:txBody>
          <a:bodyPr>
            <a:normAutofit/>
          </a:bodyPr>
          <a:lstStyle>
            <a:lvl1pPr>
              <a:defRPr sz="4533"/>
            </a:lvl1pPr>
          </a:lstStyle>
          <a:p>
            <a:r>
              <a:rPr lang="en-US"/>
              <a:t>Click to edit Master title style</a:t>
            </a:r>
            <a:endParaRPr lang="en-US" dirty="0"/>
          </a:p>
        </p:txBody>
      </p:sp>
      <p:sp>
        <p:nvSpPr>
          <p:cNvPr id="3" name="Subtitle 2"/>
          <p:cNvSpPr>
            <a:spLocks noGrp="1"/>
          </p:cNvSpPr>
          <p:nvPr>
            <p:ph type="subTitle" idx="1"/>
          </p:nvPr>
        </p:nvSpPr>
        <p:spPr>
          <a:xfrm>
            <a:off x="3619500" y="5143500"/>
            <a:ext cx="8407400" cy="990600"/>
          </a:xfrm>
        </p:spPr>
        <p:txBody>
          <a:bodyPr/>
          <a:lstStyle>
            <a:lvl1pPr marL="0" indent="0" algn="ctr">
              <a:buNone/>
              <a:defRPr>
                <a:solidFill>
                  <a:schemeClr val="bg1"/>
                </a:solidFill>
              </a:defRPr>
            </a:lvl1pPr>
            <a:lvl2pPr marL="609554" indent="0" algn="ctr">
              <a:buNone/>
              <a:defRPr>
                <a:solidFill>
                  <a:schemeClr val="tx1">
                    <a:tint val="75000"/>
                  </a:schemeClr>
                </a:solidFill>
              </a:defRPr>
            </a:lvl2pPr>
            <a:lvl3pPr marL="1219108" indent="0" algn="ctr">
              <a:buNone/>
              <a:defRPr>
                <a:solidFill>
                  <a:schemeClr val="tx1">
                    <a:tint val="75000"/>
                  </a:schemeClr>
                </a:solidFill>
              </a:defRPr>
            </a:lvl3pPr>
            <a:lvl4pPr marL="1828664" indent="0" algn="ctr">
              <a:buNone/>
              <a:defRPr>
                <a:solidFill>
                  <a:schemeClr val="tx1">
                    <a:tint val="75000"/>
                  </a:schemeClr>
                </a:solidFill>
              </a:defRPr>
            </a:lvl4pPr>
            <a:lvl5pPr marL="2438218" indent="0" algn="ctr">
              <a:buNone/>
              <a:defRPr>
                <a:solidFill>
                  <a:schemeClr val="tx1">
                    <a:tint val="75000"/>
                  </a:schemeClr>
                </a:solidFill>
              </a:defRPr>
            </a:lvl5pPr>
            <a:lvl6pPr marL="3047772" indent="0" algn="ctr">
              <a:buNone/>
              <a:defRPr>
                <a:solidFill>
                  <a:schemeClr val="tx1">
                    <a:tint val="75000"/>
                  </a:schemeClr>
                </a:solidFill>
              </a:defRPr>
            </a:lvl6pPr>
            <a:lvl7pPr marL="3657326" indent="0" algn="ctr">
              <a:buNone/>
              <a:defRPr>
                <a:solidFill>
                  <a:schemeClr val="tx1">
                    <a:tint val="75000"/>
                  </a:schemeClr>
                </a:solidFill>
              </a:defRPr>
            </a:lvl7pPr>
            <a:lvl8pPr marL="4266880" indent="0" algn="ctr">
              <a:buNone/>
              <a:defRPr>
                <a:solidFill>
                  <a:schemeClr val="tx1">
                    <a:tint val="75000"/>
                  </a:schemeClr>
                </a:solidFill>
              </a:defRPr>
            </a:lvl8pPr>
            <a:lvl9pPr marL="4876434" indent="0" algn="ctr">
              <a:buNone/>
              <a:defRPr>
                <a:solidFill>
                  <a:schemeClr val="tx1">
                    <a:tint val="75000"/>
                  </a:schemeClr>
                </a:solidFill>
              </a:defRPr>
            </a:lvl9pPr>
          </a:lstStyle>
          <a:p>
            <a:r>
              <a:rPr lang="en-US"/>
              <a:t>Click to edit Master subtitle style</a:t>
            </a:r>
            <a:endParaRPr lang="en-US" dirty="0"/>
          </a:p>
        </p:txBody>
      </p:sp>
      <p:sp>
        <p:nvSpPr>
          <p:cNvPr id="6" name="Date Placeholder 3"/>
          <p:cNvSpPr>
            <a:spLocks noGrp="1"/>
          </p:cNvSpPr>
          <p:nvPr>
            <p:ph type="dt" sz="half" idx="10"/>
          </p:nvPr>
        </p:nvSpPr>
        <p:spPr/>
        <p:txBody>
          <a:bodyPr/>
          <a:lstStyle>
            <a:lvl1pPr>
              <a:defRPr/>
            </a:lvl1pPr>
          </a:lstStyle>
          <a:p>
            <a:fld id="{C1A00B59-F77B-4143-9908-A4016BE5E31F}" type="datetimeFigureOut">
              <a:rPr lang="vi-VN" smtClean="0"/>
              <a:t>19/08/2024</a:t>
            </a:fld>
            <a:endParaRPr lang="vi-VN"/>
          </a:p>
        </p:txBody>
      </p:sp>
      <p:sp>
        <p:nvSpPr>
          <p:cNvPr id="7" name="Footer Placeholder 4"/>
          <p:cNvSpPr>
            <a:spLocks noGrp="1"/>
          </p:cNvSpPr>
          <p:nvPr>
            <p:ph type="ftr" sz="quarter" idx="11"/>
          </p:nvPr>
        </p:nvSpPr>
        <p:spPr/>
        <p:txBody>
          <a:bodyPr/>
          <a:lstStyle>
            <a:lvl1pPr>
              <a:defRPr u="sng"/>
            </a:lvl1pPr>
          </a:lstStyle>
          <a:p>
            <a:endParaRPr lang="vi-VN"/>
          </a:p>
        </p:txBody>
      </p:sp>
      <p:sp>
        <p:nvSpPr>
          <p:cNvPr id="8" name="Slide Number Placeholder 5"/>
          <p:cNvSpPr>
            <a:spLocks noGrp="1"/>
          </p:cNvSpPr>
          <p:nvPr>
            <p:ph type="sldNum" sz="quarter" idx="12"/>
          </p:nvPr>
        </p:nvSpPr>
        <p:spPr/>
        <p:txBody>
          <a:bodyPr/>
          <a:lstStyle>
            <a:lvl1pPr>
              <a:defRPr/>
            </a:lvl1pPr>
          </a:lstStyle>
          <a:p>
            <a:fld id="{9E5EFB50-D8E2-4F7C-99D3-711EF45CF3D6}" type="slidenum">
              <a:rPr lang="vi-VN" smtClean="0"/>
              <a:t>‹#›</a:t>
            </a:fld>
            <a:endParaRPr lang="vi-VN"/>
          </a:p>
        </p:txBody>
      </p:sp>
    </p:spTree>
    <p:extLst>
      <p:ext uri="{BB962C8B-B14F-4D97-AF65-F5344CB8AC3E}">
        <p14:creationId xmlns:p14="http://schemas.microsoft.com/office/powerpoint/2010/main" val="314461346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pic>
        <p:nvPicPr>
          <p:cNvPr id="4"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065" y="154783"/>
            <a:ext cx="2420937" cy="43391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Title 1"/>
          <p:cNvSpPr>
            <a:spLocks noGrp="1"/>
          </p:cNvSpPr>
          <p:nvPr>
            <p:ph type="title"/>
          </p:nvPr>
        </p:nvSpPr>
        <p:spPr>
          <a:xfrm>
            <a:off x="635000" y="508000"/>
            <a:ext cx="10972800" cy="818503"/>
          </a:xfrm>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3"/>
          <p:cNvSpPr>
            <a:spLocks noGrp="1"/>
          </p:cNvSpPr>
          <p:nvPr>
            <p:ph type="dt" sz="half" idx="10"/>
          </p:nvPr>
        </p:nvSpPr>
        <p:spPr/>
        <p:txBody>
          <a:bodyPr/>
          <a:lstStyle>
            <a:lvl1pPr>
              <a:defRPr/>
            </a:lvl1pPr>
          </a:lstStyle>
          <a:p>
            <a:fld id="{C1A00B59-F77B-4143-9908-A4016BE5E31F}" type="datetimeFigureOut">
              <a:rPr lang="vi-VN" smtClean="0"/>
              <a:t>19/08/2024</a:t>
            </a:fld>
            <a:endParaRPr lang="vi-VN"/>
          </a:p>
        </p:txBody>
      </p:sp>
      <p:sp>
        <p:nvSpPr>
          <p:cNvPr id="6" name="Footer Placeholder 4"/>
          <p:cNvSpPr>
            <a:spLocks noGrp="1"/>
          </p:cNvSpPr>
          <p:nvPr>
            <p:ph type="ftr" sz="quarter" idx="11"/>
          </p:nvPr>
        </p:nvSpPr>
        <p:spPr/>
        <p:txBody>
          <a:bodyPr/>
          <a:lstStyle>
            <a:lvl1pPr>
              <a:defRPr/>
            </a:lvl1pPr>
          </a:lstStyle>
          <a:p>
            <a:endParaRPr lang="vi-VN"/>
          </a:p>
        </p:txBody>
      </p:sp>
      <p:sp>
        <p:nvSpPr>
          <p:cNvPr id="7" name="Slide Number Placeholder 5"/>
          <p:cNvSpPr>
            <a:spLocks noGrp="1"/>
          </p:cNvSpPr>
          <p:nvPr>
            <p:ph type="sldNum" sz="quarter" idx="12"/>
          </p:nvPr>
        </p:nvSpPr>
        <p:spPr/>
        <p:txBody>
          <a:bodyPr/>
          <a:lstStyle>
            <a:lvl1pPr>
              <a:defRPr/>
            </a:lvl1pPr>
          </a:lstStyle>
          <a:p>
            <a:fld id="{9E5EFB50-D8E2-4F7C-99D3-711EF45CF3D6}" type="slidenum">
              <a:rPr lang="vi-VN" smtClean="0"/>
              <a:t>‹#›</a:t>
            </a:fld>
            <a:endParaRPr lang="vi-VN"/>
          </a:p>
        </p:txBody>
      </p:sp>
    </p:spTree>
    <p:extLst>
      <p:ext uri="{BB962C8B-B14F-4D97-AF65-F5344CB8AC3E}">
        <p14:creationId xmlns:p14="http://schemas.microsoft.com/office/powerpoint/2010/main" val="380630708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97600" y="1600201"/>
            <a:ext cx="5384800" cy="452596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fld id="{C1A00B59-F77B-4143-9908-A4016BE5E31F}" type="datetimeFigureOut">
              <a:rPr lang="vi-VN" smtClean="0"/>
              <a:t>19/08/2024</a:t>
            </a:fld>
            <a:endParaRPr lang="vi-VN"/>
          </a:p>
        </p:txBody>
      </p:sp>
      <p:sp>
        <p:nvSpPr>
          <p:cNvPr id="6" name="Footer Placeholder 4"/>
          <p:cNvSpPr>
            <a:spLocks noGrp="1"/>
          </p:cNvSpPr>
          <p:nvPr>
            <p:ph type="ftr" sz="quarter" idx="11"/>
          </p:nvPr>
        </p:nvSpPr>
        <p:spPr/>
        <p:txBody>
          <a:bodyPr/>
          <a:lstStyle>
            <a:lvl1pPr>
              <a:defRPr/>
            </a:lvl1pPr>
          </a:lstStyle>
          <a:p>
            <a:endParaRPr lang="vi-VN"/>
          </a:p>
        </p:txBody>
      </p:sp>
      <p:sp>
        <p:nvSpPr>
          <p:cNvPr id="7" name="Slide Number Placeholder 5"/>
          <p:cNvSpPr>
            <a:spLocks noGrp="1"/>
          </p:cNvSpPr>
          <p:nvPr>
            <p:ph type="sldNum" sz="quarter" idx="12"/>
          </p:nvPr>
        </p:nvSpPr>
        <p:spPr/>
        <p:txBody>
          <a:bodyPr/>
          <a:lstStyle>
            <a:lvl1pPr>
              <a:defRPr/>
            </a:lvl1pPr>
          </a:lstStyle>
          <a:p>
            <a:fld id="{9E5EFB50-D8E2-4F7C-99D3-711EF45CF3D6}" type="slidenum">
              <a:rPr lang="vi-VN" smtClean="0"/>
              <a:t>‹#›</a:t>
            </a:fld>
            <a:endParaRPr lang="vi-VN"/>
          </a:p>
        </p:txBody>
      </p:sp>
    </p:spTree>
    <p:extLst>
      <p:ext uri="{BB962C8B-B14F-4D97-AF65-F5344CB8AC3E}">
        <p14:creationId xmlns:p14="http://schemas.microsoft.com/office/powerpoint/2010/main" val="374624157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TxTwoObj" preserve="1">
  <p:cSld name="1_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3"/>
          </a:xfrm>
        </p:spPr>
        <p:txBody>
          <a:bodyPr anchor="b"/>
          <a:lstStyle>
            <a:lvl1pPr marL="0" indent="0">
              <a:buNone/>
              <a:defRPr sz="3200" b="1"/>
            </a:lvl1pPr>
            <a:lvl2pPr marL="609554" indent="0">
              <a:buNone/>
              <a:defRPr sz="2667" b="1"/>
            </a:lvl2pPr>
            <a:lvl3pPr marL="1219108" indent="0">
              <a:buNone/>
              <a:defRPr sz="2400" b="1"/>
            </a:lvl3pPr>
            <a:lvl4pPr marL="1828664" indent="0">
              <a:buNone/>
              <a:defRPr sz="2133" b="1"/>
            </a:lvl4pPr>
            <a:lvl5pPr marL="2438218" indent="0">
              <a:buNone/>
              <a:defRPr sz="2133" b="1"/>
            </a:lvl5pPr>
            <a:lvl6pPr marL="3047772" indent="0">
              <a:buNone/>
              <a:defRPr sz="2133" b="1"/>
            </a:lvl6pPr>
            <a:lvl7pPr marL="3657326" indent="0">
              <a:buNone/>
              <a:defRPr sz="2133" b="1"/>
            </a:lvl7pPr>
            <a:lvl8pPr marL="4266880" indent="0">
              <a:buNone/>
              <a:defRPr sz="2133" b="1"/>
            </a:lvl8pPr>
            <a:lvl9pPr marL="4876434" indent="0">
              <a:buNone/>
              <a:defRPr sz="2133"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70" y="1535113"/>
            <a:ext cx="5389033" cy="639763"/>
          </a:xfrm>
        </p:spPr>
        <p:txBody>
          <a:bodyPr anchor="b"/>
          <a:lstStyle>
            <a:lvl1pPr marL="0" indent="0">
              <a:buNone/>
              <a:defRPr sz="3200" b="1"/>
            </a:lvl1pPr>
            <a:lvl2pPr marL="609554" indent="0">
              <a:buNone/>
              <a:defRPr sz="2667" b="1"/>
            </a:lvl2pPr>
            <a:lvl3pPr marL="1219108" indent="0">
              <a:buNone/>
              <a:defRPr sz="2400" b="1"/>
            </a:lvl3pPr>
            <a:lvl4pPr marL="1828664" indent="0">
              <a:buNone/>
              <a:defRPr sz="2133" b="1"/>
            </a:lvl4pPr>
            <a:lvl5pPr marL="2438218" indent="0">
              <a:buNone/>
              <a:defRPr sz="2133" b="1"/>
            </a:lvl5pPr>
            <a:lvl6pPr marL="3047772" indent="0">
              <a:buNone/>
              <a:defRPr sz="2133" b="1"/>
            </a:lvl6pPr>
            <a:lvl7pPr marL="3657326" indent="0">
              <a:buNone/>
              <a:defRPr sz="2133" b="1"/>
            </a:lvl7pPr>
            <a:lvl8pPr marL="4266880" indent="0">
              <a:buNone/>
              <a:defRPr sz="2133" b="1"/>
            </a:lvl8pPr>
            <a:lvl9pPr marL="4876434" indent="0">
              <a:buNone/>
              <a:defRPr sz="2133" b="1"/>
            </a:lvl9pPr>
          </a:lstStyle>
          <a:p>
            <a:pPr lvl="0"/>
            <a:r>
              <a:rPr lang="en-US"/>
              <a:t>Click to edit Master text styles</a:t>
            </a:r>
          </a:p>
        </p:txBody>
      </p:sp>
      <p:sp>
        <p:nvSpPr>
          <p:cNvPr id="6" name="Content Placeholder 5"/>
          <p:cNvSpPr>
            <a:spLocks noGrp="1"/>
          </p:cNvSpPr>
          <p:nvPr>
            <p:ph sz="quarter" idx="4"/>
          </p:nvPr>
        </p:nvSpPr>
        <p:spPr>
          <a:xfrm>
            <a:off x="6193370" y="2174875"/>
            <a:ext cx="5389033" cy="3951288"/>
          </a:xfr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fld id="{C1A00B59-F77B-4143-9908-A4016BE5E31F}" type="datetimeFigureOut">
              <a:rPr lang="vi-VN" smtClean="0"/>
              <a:t>19/08/2024</a:t>
            </a:fld>
            <a:endParaRPr lang="vi-VN"/>
          </a:p>
        </p:txBody>
      </p:sp>
      <p:sp>
        <p:nvSpPr>
          <p:cNvPr id="8" name="Footer Placeholder 4"/>
          <p:cNvSpPr>
            <a:spLocks noGrp="1"/>
          </p:cNvSpPr>
          <p:nvPr>
            <p:ph type="ftr" sz="quarter" idx="11"/>
          </p:nvPr>
        </p:nvSpPr>
        <p:spPr/>
        <p:txBody>
          <a:bodyPr/>
          <a:lstStyle>
            <a:lvl1pPr>
              <a:defRPr/>
            </a:lvl1pPr>
          </a:lstStyle>
          <a:p>
            <a:endParaRPr lang="vi-VN"/>
          </a:p>
        </p:txBody>
      </p:sp>
      <p:sp>
        <p:nvSpPr>
          <p:cNvPr id="9" name="Slide Number Placeholder 5"/>
          <p:cNvSpPr>
            <a:spLocks noGrp="1"/>
          </p:cNvSpPr>
          <p:nvPr>
            <p:ph type="sldNum" sz="quarter" idx="12"/>
          </p:nvPr>
        </p:nvSpPr>
        <p:spPr/>
        <p:txBody>
          <a:bodyPr/>
          <a:lstStyle>
            <a:lvl1pPr>
              <a:defRPr/>
            </a:lvl1pPr>
          </a:lstStyle>
          <a:p>
            <a:fld id="{9E5EFB50-D8E2-4F7C-99D3-711EF45CF3D6}" type="slidenum">
              <a:rPr lang="vi-VN" smtClean="0"/>
              <a:t>‹#›</a:t>
            </a:fld>
            <a:endParaRPr lang="vi-VN"/>
          </a:p>
        </p:txBody>
      </p:sp>
    </p:spTree>
    <p:extLst>
      <p:ext uri="{BB962C8B-B14F-4D97-AF65-F5344CB8AC3E}">
        <p14:creationId xmlns:p14="http://schemas.microsoft.com/office/powerpoint/2010/main" val="82006934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fld id="{C1A00B59-F77B-4143-9908-A4016BE5E31F}" type="datetimeFigureOut">
              <a:rPr lang="vi-VN" smtClean="0"/>
              <a:t>19/08/2024</a:t>
            </a:fld>
            <a:endParaRPr lang="vi-VN"/>
          </a:p>
        </p:txBody>
      </p:sp>
      <p:sp>
        <p:nvSpPr>
          <p:cNvPr id="4" name="Footer Placeholder 4"/>
          <p:cNvSpPr>
            <a:spLocks noGrp="1"/>
          </p:cNvSpPr>
          <p:nvPr>
            <p:ph type="ftr" sz="quarter" idx="11"/>
          </p:nvPr>
        </p:nvSpPr>
        <p:spPr/>
        <p:txBody>
          <a:bodyPr/>
          <a:lstStyle>
            <a:lvl1pPr>
              <a:defRPr/>
            </a:lvl1pPr>
          </a:lstStyle>
          <a:p>
            <a:endParaRPr lang="vi-VN"/>
          </a:p>
        </p:txBody>
      </p:sp>
      <p:sp>
        <p:nvSpPr>
          <p:cNvPr id="5" name="Slide Number Placeholder 5"/>
          <p:cNvSpPr>
            <a:spLocks noGrp="1"/>
          </p:cNvSpPr>
          <p:nvPr>
            <p:ph type="sldNum" sz="quarter" idx="12"/>
          </p:nvPr>
        </p:nvSpPr>
        <p:spPr/>
        <p:txBody>
          <a:bodyPr/>
          <a:lstStyle>
            <a:lvl1pPr>
              <a:defRPr/>
            </a:lvl1pPr>
          </a:lstStyle>
          <a:p>
            <a:fld id="{9E5EFB50-D8E2-4F7C-99D3-711EF45CF3D6}" type="slidenum">
              <a:rPr lang="vi-VN" smtClean="0"/>
              <a:t>‹#›</a:t>
            </a:fld>
            <a:endParaRPr lang="vi-VN"/>
          </a:p>
        </p:txBody>
      </p:sp>
    </p:spTree>
    <p:extLst>
      <p:ext uri="{BB962C8B-B14F-4D97-AF65-F5344CB8AC3E}">
        <p14:creationId xmlns:p14="http://schemas.microsoft.com/office/powerpoint/2010/main" val="412630393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fld id="{C1A00B59-F77B-4143-9908-A4016BE5E31F}" type="datetimeFigureOut">
              <a:rPr lang="vi-VN" smtClean="0"/>
              <a:t>19/08/2024</a:t>
            </a:fld>
            <a:endParaRPr lang="vi-VN"/>
          </a:p>
        </p:txBody>
      </p:sp>
      <p:sp>
        <p:nvSpPr>
          <p:cNvPr id="3" name="Footer Placeholder 4"/>
          <p:cNvSpPr>
            <a:spLocks noGrp="1"/>
          </p:cNvSpPr>
          <p:nvPr>
            <p:ph type="ftr" sz="quarter" idx="11"/>
          </p:nvPr>
        </p:nvSpPr>
        <p:spPr/>
        <p:txBody>
          <a:bodyPr/>
          <a:lstStyle>
            <a:lvl1pPr>
              <a:defRPr/>
            </a:lvl1pPr>
          </a:lstStyle>
          <a:p>
            <a:endParaRPr lang="vi-VN"/>
          </a:p>
        </p:txBody>
      </p:sp>
      <p:sp>
        <p:nvSpPr>
          <p:cNvPr id="4" name="Slide Number Placeholder 5"/>
          <p:cNvSpPr>
            <a:spLocks noGrp="1"/>
          </p:cNvSpPr>
          <p:nvPr>
            <p:ph type="sldNum" sz="quarter" idx="12"/>
          </p:nvPr>
        </p:nvSpPr>
        <p:spPr/>
        <p:txBody>
          <a:bodyPr/>
          <a:lstStyle>
            <a:lvl1pPr>
              <a:defRPr/>
            </a:lvl1pPr>
          </a:lstStyle>
          <a:p>
            <a:fld id="{9E5EFB50-D8E2-4F7C-99D3-711EF45CF3D6}" type="slidenum">
              <a:rPr lang="vi-VN" smtClean="0"/>
              <a:t>‹#›</a:t>
            </a:fld>
            <a:endParaRPr lang="vi-VN"/>
          </a:p>
        </p:txBody>
      </p:sp>
    </p:spTree>
    <p:extLst>
      <p:ext uri="{BB962C8B-B14F-4D97-AF65-F5344CB8AC3E}">
        <p14:creationId xmlns:p14="http://schemas.microsoft.com/office/powerpoint/2010/main" val="64495722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1_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49"/>
            <a:ext cx="4011084" cy="1162051"/>
          </a:xfrm>
        </p:spPr>
        <p:txBody>
          <a:bodyPr anchor="b"/>
          <a:lstStyle>
            <a:lvl1pPr algn="l">
              <a:defRPr sz="2667" b="1"/>
            </a:lvl1pPr>
          </a:lstStyle>
          <a:p>
            <a:r>
              <a:rPr lang="en-US"/>
              <a:t>Click to edit Master title style</a:t>
            </a:r>
          </a:p>
        </p:txBody>
      </p:sp>
      <p:sp>
        <p:nvSpPr>
          <p:cNvPr id="3" name="Content Placeholder 2"/>
          <p:cNvSpPr>
            <a:spLocks noGrp="1"/>
          </p:cNvSpPr>
          <p:nvPr>
            <p:ph idx="1"/>
          </p:nvPr>
        </p:nvSpPr>
        <p:spPr>
          <a:xfrm>
            <a:off x="4766733" y="273052"/>
            <a:ext cx="6815667" cy="5853113"/>
          </a:xfrm>
        </p:spPr>
        <p:txBody>
          <a:bodyPr/>
          <a:lstStyle>
            <a:lvl1pPr>
              <a:defRPr sz="4267"/>
            </a:lvl1pPr>
            <a:lvl2pPr>
              <a:defRPr sz="3733"/>
            </a:lvl2pPr>
            <a:lvl3pPr>
              <a:defRPr sz="3200"/>
            </a:lvl3pPr>
            <a:lvl4pPr>
              <a:defRPr sz="2667"/>
            </a:lvl4pPr>
            <a:lvl5pPr>
              <a:defRPr sz="2667"/>
            </a:lvl5pPr>
            <a:lvl6pPr>
              <a:defRPr sz="2667"/>
            </a:lvl6pPr>
            <a:lvl7pPr>
              <a:defRPr sz="2667"/>
            </a:lvl7pPr>
            <a:lvl8pPr>
              <a:defRPr sz="2667"/>
            </a:lvl8pPr>
            <a:lvl9pPr>
              <a:defRPr sz="26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3" y="1435102"/>
            <a:ext cx="4011084" cy="4691063"/>
          </a:xfrm>
        </p:spPr>
        <p:txBody>
          <a:bodyPr/>
          <a:lstStyle>
            <a:lvl1pPr marL="0" indent="0">
              <a:buNone/>
              <a:defRPr sz="1867"/>
            </a:lvl1pPr>
            <a:lvl2pPr marL="609554" indent="0">
              <a:buNone/>
              <a:defRPr sz="1600"/>
            </a:lvl2pPr>
            <a:lvl3pPr marL="1219108" indent="0">
              <a:buNone/>
              <a:defRPr sz="1333"/>
            </a:lvl3pPr>
            <a:lvl4pPr marL="1828664" indent="0">
              <a:buNone/>
              <a:defRPr sz="1200"/>
            </a:lvl4pPr>
            <a:lvl5pPr marL="2438218" indent="0">
              <a:buNone/>
              <a:defRPr sz="1200"/>
            </a:lvl5pPr>
            <a:lvl6pPr marL="3047772" indent="0">
              <a:buNone/>
              <a:defRPr sz="1200"/>
            </a:lvl6pPr>
            <a:lvl7pPr marL="3657326" indent="0">
              <a:buNone/>
              <a:defRPr sz="1200"/>
            </a:lvl7pPr>
            <a:lvl8pPr marL="4266880" indent="0">
              <a:buNone/>
              <a:defRPr sz="1200"/>
            </a:lvl8pPr>
            <a:lvl9pPr marL="4876434" indent="0">
              <a:buNone/>
              <a:defRPr sz="12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fld id="{C1A00B59-F77B-4143-9908-A4016BE5E31F}" type="datetimeFigureOut">
              <a:rPr lang="vi-VN" smtClean="0"/>
              <a:t>19/08/2024</a:t>
            </a:fld>
            <a:endParaRPr lang="vi-VN"/>
          </a:p>
        </p:txBody>
      </p:sp>
      <p:sp>
        <p:nvSpPr>
          <p:cNvPr id="6" name="Footer Placeholder 4"/>
          <p:cNvSpPr>
            <a:spLocks noGrp="1"/>
          </p:cNvSpPr>
          <p:nvPr>
            <p:ph type="ftr" sz="quarter" idx="11"/>
          </p:nvPr>
        </p:nvSpPr>
        <p:spPr/>
        <p:txBody>
          <a:bodyPr/>
          <a:lstStyle>
            <a:lvl1pPr>
              <a:defRPr/>
            </a:lvl1pPr>
          </a:lstStyle>
          <a:p>
            <a:endParaRPr lang="vi-VN"/>
          </a:p>
        </p:txBody>
      </p:sp>
      <p:sp>
        <p:nvSpPr>
          <p:cNvPr id="7" name="Slide Number Placeholder 5"/>
          <p:cNvSpPr>
            <a:spLocks noGrp="1"/>
          </p:cNvSpPr>
          <p:nvPr>
            <p:ph type="sldNum" sz="quarter" idx="12"/>
          </p:nvPr>
        </p:nvSpPr>
        <p:spPr/>
        <p:txBody>
          <a:bodyPr/>
          <a:lstStyle>
            <a:lvl1pPr>
              <a:defRPr/>
            </a:lvl1pPr>
          </a:lstStyle>
          <a:p>
            <a:fld id="{9E5EFB50-D8E2-4F7C-99D3-711EF45CF3D6}" type="slidenum">
              <a:rPr lang="vi-VN" smtClean="0"/>
              <a:t>‹#›</a:t>
            </a:fld>
            <a:endParaRPr lang="vi-VN"/>
          </a:p>
        </p:txBody>
      </p:sp>
    </p:spTree>
    <p:extLst>
      <p:ext uri="{BB962C8B-B14F-4D97-AF65-F5344CB8AC3E}">
        <p14:creationId xmlns:p14="http://schemas.microsoft.com/office/powerpoint/2010/main" val="286936971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1_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9"/>
          </a:xfrm>
        </p:spPr>
        <p:txBody>
          <a:bodyPr anchor="b"/>
          <a:lstStyle>
            <a:lvl1pPr algn="l">
              <a:defRPr sz="2667"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rtlCol="0">
            <a:normAutofit/>
          </a:bodyPr>
          <a:lstStyle>
            <a:lvl1pPr marL="0" indent="0">
              <a:buNone/>
              <a:defRPr sz="4267"/>
            </a:lvl1pPr>
            <a:lvl2pPr marL="609554" indent="0">
              <a:buNone/>
              <a:defRPr sz="3733"/>
            </a:lvl2pPr>
            <a:lvl3pPr marL="1219108" indent="0">
              <a:buNone/>
              <a:defRPr sz="3200"/>
            </a:lvl3pPr>
            <a:lvl4pPr marL="1828664" indent="0">
              <a:buNone/>
              <a:defRPr sz="2667"/>
            </a:lvl4pPr>
            <a:lvl5pPr marL="2438218" indent="0">
              <a:buNone/>
              <a:defRPr sz="2667"/>
            </a:lvl5pPr>
            <a:lvl6pPr marL="3047772" indent="0">
              <a:buNone/>
              <a:defRPr sz="2667"/>
            </a:lvl6pPr>
            <a:lvl7pPr marL="3657326" indent="0">
              <a:buNone/>
              <a:defRPr sz="2667"/>
            </a:lvl7pPr>
            <a:lvl8pPr marL="4266880" indent="0">
              <a:buNone/>
              <a:defRPr sz="2667"/>
            </a:lvl8pPr>
            <a:lvl9pPr marL="4876434" indent="0">
              <a:buNone/>
              <a:defRPr sz="2667"/>
            </a:lvl9pPr>
          </a:lstStyle>
          <a:p>
            <a:pPr lvl="0"/>
            <a:r>
              <a:rPr lang="en-US" noProof="0"/>
              <a:t>Click icon to add picture</a:t>
            </a:r>
          </a:p>
        </p:txBody>
      </p:sp>
      <p:sp>
        <p:nvSpPr>
          <p:cNvPr id="4" name="Text Placeholder 3"/>
          <p:cNvSpPr>
            <a:spLocks noGrp="1"/>
          </p:cNvSpPr>
          <p:nvPr>
            <p:ph type="body" sz="half" idx="2"/>
          </p:nvPr>
        </p:nvSpPr>
        <p:spPr>
          <a:xfrm>
            <a:off x="2389717" y="5367338"/>
            <a:ext cx="7315200" cy="804863"/>
          </a:xfrm>
        </p:spPr>
        <p:txBody>
          <a:bodyPr/>
          <a:lstStyle>
            <a:lvl1pPr marL="0" indent="0">
              <a:buNone/>
              <a:defRPr sz="1867"/>
            </a:lvl1pPr>
            <a:lvl2pPr marL="609554" indent="0">
              <a:buNone/>
              <a:defRPr sz="1600"/>
            </a:lvl2pPr>
            <a:lvl3pPr marL="1219108" indent="0">
              <a:buNone/>
              <a:defRPr sz="1333"/>
            </a:lvl3pPr>
            <a:lvl4pPr marL="1828664" indent="0">
              <a:buNone/>
              <a:defRPr sz="1200"/>
            </a:lvl4pPr>
            <a:lvl5pPr marL="2438218" indent="0">
              <a:buNone/>
              <a:defRPr sz="1200"/>
            </a:lvl5pPr>
            <a:lvl6pPr marL="3047772" indent="0">
              <a:buNone/>
              <a:defRPr sz="1200"/>
            </a:lvl6pPr>
            <a:lvl7pPr marL="3657326" indent="0">
              <a:buNone/>
              <a:defRPr sz="1200"/>
            </a:lvl7pPr>
            <a:lvl8pPr marL="4266880" indent="0">
              <a:buNone/>
              <a:defRPr sz="1200"/>
            </a:lvl8pPr>
            <a:lvl9pPr marL="4876434" indent="0">
              <a:buNone/>
              <a:defRPr sz="12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fld id="{C1A00B59-F77B-4143-9908-A4016BE5E31F}" type="datetimeFigureOut">
              <a:rPr lang="vi-VN" smtClean="0"/>
              <a:t>19/08/2024</a:t>
            </a:fld>
            <a:endParaRPr lang="vi-VN"/>
          </a:p>
        </p:txBody>
      </p:sp>
      <p:sp>
        <p:nvSpPr>
          <p:cNvPr id="6" name="Footer Placeholder 4"/>
          <p:cNvSpPr>
            <a:spLocks noGrp="1"/>
          </p:cNvSpPr>
          <p:nvPr>
            <p:ph type="ftr" sz="quarter" idx="11"/>
          </p:nvPr>
        </p:nvSpPr>
        <p:spPr/>
        <p:txBody>
          <a:bodyPr/>
          <a:lstStyle>
            <a:lvl1pPr>
              <a:defRPr/>
            </a:lvl1pPr>
          </a:lstStyle>
          <a:p>
            <a:endParaRPr lang="vi-VN"/>
          </a:p>
        </p:txBody>
      </p:sp>
      <p:sp>
        <p:nvSpPr>
          <p:cNvPr id="7" name="Slide Number Placeholder 5"/>
          <p:cNvSpPr>
            <a:spLocks noGrp="1"/>
          </p:cNvSpPr>
          <p:nvPr>
            <p:ph type="sldNum" sz="quarter" idx="12"/>
          </p:nvPr>
        </p:nvSpPr>
        <p:spPr/>
        <p:txBody>
          <a:bodyPr/>
          <a:lstStyle>
            <a:lvl1pPr>
              <a:defRPr/>
            </a:lvl1pPr>
          </a:lstStyle>
          <a:p>
            <a:fld id="{9E5EFB50-D8E2-4F7C-99D3-711EF45CF3D6}" type="slidenum">
              <a:rPr lang="vi-VN" smtClean="0"/>
              <a:t>‹#›</a:t>
            </a:fld>
            <a:endParaRPr lang="vi-VN"/>
          </a:p>
        </p:txBody>
      </p:sp>
    </p:spTree>
    <p:extLst>
      <p:ext uri="{BB962C8B-B14F-4D97-AF65-F5344CB8AC3E}">
        <p14:creationId xmlns:p14="http://schemas.microsoft.com/office/powerpoint/2010/main" val="9837800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4" name="Picture 2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02000" y="2747698"/>
            <a:ext cx="8890000" cy="411030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063" y="154782"/>
            <a:ext cx="5162021" cy="92471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Title 1"/>
          <p:cNvSpPr>
            <a:spLocks noGrp="1"/>
          </p:cNvSpPr>
          <p:nvPr>
            <p:ph type="ctrTitle"/>
          </p:nvPr>
        </p:nvSpPr>
        <p:spPr>
          <a:xfrm>
            <a:off x="3619502" y="3175001"/>
            <a:ext cx="8394700" cy="1827699"/>
          </a:xfrm>
        </p:spPr>
        <p:txBody>
          <a:bodyPr>
            <a:normAutofit/>
          </a:bodyPr>
          <a:lstStyle>
            <a:lvl1pPr>
              <a:defRPr sz="4533"/>
            </a:lvl1pPr>
          </a:lstStyle>
          <a:p>
            <a:r>
              <a:rPr lang="en-US"/>
              <a:t>Click to edit Master title style</a:t>
            </a:r>
            <a:endParaRPr lang="en-US" dirty="0"/>
          </a:p>
        </p:txBody>
      </p:sp>
      <p:sp>
        <p:nvSpPr>
          <p:cNvPr id="3" name="Subtitle 2"/>
          <p:cNvSpPr>
            <a:spLocks noGrp="1"/>
          </p:cNvSpPr>
          <p:nvPr>
            <p:ph type="subTitle" idx="1"/>
          </p:nvPr>
        </p:nvSpPr>
        <p:spPr>
          <a:xfrm>
            <a:off x="3619500" y="5143500"/>
            <a:ext cx="8407400" cy="990600"/>
          </a:xfrm>
        </p:spPr>
        <p:txBody>
          <a:bodyPr/>
          <a:lstStyle>
            <a:lvl1pPr marL="0" indent="0" algn="ctr">
              <a:buNone/>
              <a:defRPr>
                <a:solidFill>
                  <a:schemeClr val="bg1"/>
                </a:solidFill>
              </a:defRPr>
            </a:lvl1pPr>
            <a:lvl2pPr marL="609554" indent="0" algn="ctr">
              <a:buNone/>
              <a:defRPr>
                <a:solidFill>
                  <a:schemeClr val="tx1">
                    <a:tint val="75000"/>
                  </a:schemeClr>
                </a:solidFill>
              </a:defRPr>
            </a:lvl2pPr>
            <a:lvl3pPr marL="1219108" indent="0" algn="ctr">
              <a:buNone/>
              <a:defRPr>
                <a:solidFill>
                  <a:schemeClr val="tx1">
                    <a:tint val="75000"/>
                  </a:schemeClr>
                </a:solidFill>
              </a:defRPr>
            </a:lvl3pPr>
            <a:lvl4pPr marL="1828664" indent="0" algn="ctr">
              <a:buNone/>
              <a:defRPr>
                <a:solidFill>
                  <a:schemeClr val="tx1">
                    <a:tint val="75000"/>
                  </a:schemeClr>
                </a:solidFill>
              </a:defRPr>
            </a:lvl4pPr>
            <a:lvl5pPr marL="2438218" indent="0" algn="ctr">
              <a:buNone/>
              <a:defRPr>
                <a:solidFill>
                  <a:schemeClr val="tx1">
                    <a:tint val="75000"/>
                  </a:schemeClr>
                </a:solidFill>
              </a:defRPr>
            </a:lvl5pPr>
            <a:lvl6pPr marL="3047772" indent="0" algn="ctr">
              <a:buNone/>
              <a:defRPr>
                <a:solidFill>
                  <a:schemeClr val="tx1">
                    <a:tint val="75000"/>
                  </a:schemeClr>
                </a:solidFill>
              </a:defRPr>
            </a:lvl6pPr>
            <a:lvl7pPr marL="3657326" indent="0" algn="ctr">
              <a:buNone/>
              <a:defRPr>
                <a:solidFill>
                  <a:schemeClr val="tx1">
                    <a:tint val="75000"/>
                  </a:schemeClr>
                </a:solidFill>
              </a:defRPr>
            </a:lvl7pPr>
            <a:lvl8pPr marL="4266880" indent="0" algn="ctr">
              <a:buNone/>
              <a:defRPr>
                <a:solidFill>
                  <a:schemeClr val="tx1">
                    <a:tint val="75000"/>
                  </a:schemeClr>
                </a:solidFill>
              </a:defRPr>
            </a:lvl8pPr>
            <a:lvl9pPr marL="4876434" indent="0" algn="ctr">
              <a:buNone/>
              <a:defRPr>
                <a:solidFill>
                  <a:schemeClr val="tx1">
                    <a:tint val="75000"/>
                  </a:schemeClr>
                </a:solidFill>
              </a:defRPr>
            </a:lvl9pPr>
          </a:lstStyle>
          <a:p>
            <a:r>
              <a:rPr lang="en-US"/>
              <a:t>Click to edit Master subtitle style</a:t>
            </a:r>
            <a:endParaRPr lang="en-US" dirty="0"/>
          </a:p>
        </p:txBody>
      </p:sp>
      <p:sp>
        <p:nvSpPr>
          <p:cNvPr id="6" name="Date Placeholder 3"/>
          <p:cNvSpPr>
            <a:spLocks noGrp="1"/>
          </p:cNvSpPr>
          <p:nvPr>
            <p:ph type="dt" sz="half" idx="10"/>
          </p:nvPr>
        </p:nvSpPr>
        <p:spPr/>
        <p:txBody>
          <a:bodyPr/>
          <a:lstStyle>
            <a:lvl1pPr>
              <a:defRPr/>
            </a:lvl1pPr>
          </a:lstStyle>
          <a:p>
            <a:pPr defTabSz="1219170"/>
            <a:fld id="{C1A00B59-F77B-4143-9908-A4016BE5E31F}" type="datetimeFigureOut">
              <a:rPr lang="vi-VN" smtClean="0"/>
              <a:pPr defTabSz="1219170"/>
              <a:t>19/08/2024</a:t>
            </a:fld>
            <a:endParaRPr lang="vi-VN"/>
          </a:p>
        </p:txBody>
      </p:sp>
      <p:sp>
        <p:nvSpPr>
          <p:cNvPr id="7" name="Footer Placeholder 4"/>
          <p:cNvSpPr>
            <a:spLocks noGrp="1"/>
          </p:cNvSpPr>
          <p:nvPr>
            <p:ph type="ftr" sz="quarter" idx="11"/>
          </p:nvPr>
        </p:nvSpPr>
        <p:spPr/>
        <p:txBody>
          <a:bodyPr/>
          <a:lstStyle>
            <a:lvl1pPr>
              <a:defRPr u="sng"/>
            </a:lvl1pPr>
          </a:lstStyle>
          <a:p>
            <a:endParaRPr lang="vi-VN">
              <a:solidFill>
                <a:prstClr val="black">
                  <a:tint val="75000"/>
                </a:prstClr>
              </a:solidFill>
            </a:endParaRPr>
          </a:p>
        </p:txBody>
      </p:sp>
      <p:sp>
        <p:nvSpPr>
          <p:cNvPr id="8" name="Slide Number Placeholder 5"/>
          <p:cNvSpPr>
            <a:spLocks noGrp="1"/>
          </p:cNvSpPr>
          <p:nvPr>
            <p:ph type="sldNum" sz="quarter" idx="12"/>
          </p:nvPr>
        </p:nvSpPr>
        <p:spPr/>
        <p:txBody>
          <a:bodyPr/>
          <a:lstStyle>
            <a:lvl1pPr>
              <a:defRPr/>
            </a:lvl1pPr>
          </a:lstStyle>
          <a:p>
            <a:pPr defTabSz="1219170"/>
            <a:fld id="{9E5EFB50-D8E2-4F7C-99D3-711EF45CF3D6}" type="slidenum">
              <a:rPr lang="vi-VN" smtClean="0"/>
              <a:pPr defTabSz="1219170"/>
              <a:t>‹#›</a:t>
            </a:fld>
            <a:endParaRPr lang="vi-VN"/>
          </a:p>
        </p:txBody>
      </p:sp>
    </p:spTree>
    <p:extLst>
      <p:ext uri="{BB962C8B-B14F-4D97-AF65-F5344CB8AC3E}">
        <p14:creationId xmlns:p14="http://schemas.microsoft.com/office/powerpoint/2010/main" val="233842199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x" preserve="1">
  <p:cSld name="1_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fld id="{C1A00B59-F77B-4143-9908-A4016BE5E31F}" type="datetimeFigureOut">
              <a:rPr lang="vi-VN" smtClean="0"/>
              <a:t>19/08/2024</a:t>
            </a:fld>
            <a:endParaRPr lang="vi-VN"/>
          </a:p>
        </p:txBody>
      </p:sp>
      <p:sp>
        <p:nvSpPr>
          <p:cNvPr id="5" name="Footer Placeholder 4"/>
          <p:cNvSpPr>
            <a:spLocks noGrp="1"/>
          </p:cNvSpPr>
          <p:nvPr>
            <p:ph type="ftr" sz="quarter" idx="11"/>
          </p:nvPr>
        </p:nvSpPr>
        <p:spPr/>
        <p:txBody>
          <a:bodyPr/>
          <a:lstStyle>
            <a:lvl1pPr>
              <a:defRPr/>
            </a:lvl1pPr>
          </a:lstStyle>
          <a:p>
            <a:endParaRPr lang="vi-VN"/>
          </a:p>
        </p:txBody>
      </p:sp>
      <p:sp>
        <p:nvSpPr>
          <p:cNvPr id="6" name="Slide Number Placeholder 5"/>
          <p:cNvSpPr>
            <a:spLocks noGrp="1"/>
          </p:cNvSpPr>
          <p:nvPr>
            <p:ph type="sldNum" sz="quarter" idx="12"/>
          </p:nvPr>
        </p:nvSpPr>
        <p:spPr/>
        <p:txBody>
          <a:bodyPr/>
          <a:lstStyle>
            <a:lvl1pPr>
              <a:defRPr/>
            </a:lvl1pPr>
          </a:lstStyle>
          <a:p>
            <a:fld id="{9E5EFB50-D8E2-4F7C-99D3-711EF45CF3D6}" type="slidenum">
              <a:rPr lang="vi-VN" smtClean="0"/>
              <a:t>‹#›</a:t>
            </a:fld>
            <a:endParaRPr lang="vi-VN"/>
          </a:p>
        </p:txBody>
      </p:sp>
    </p:spTree>
    <p:extLst>
      <p:ext uri="{BB962C8B-B14F-4D97-AF65-F5344CB8AC3E}">
        <p14:creationId xmlns:p14="http://schemas.microsoft.com/office/powerpoint/2010/main" val="13097983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itleAndTx" preserve="1">
  <p:cSld name="1_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fld id="{C1A00B59-F77B-4143-9908-A4016BE5E31F}" type="datetimeFigureOut">
              <a:rPr lang="vi-VN" smtClean="0"/>
              <a:t>19/08/2024</a:t>
            </a:fld>
            <a:endParaRPr lang="vi-VN"/>
          </a:p>
        </p:txBody>
      </p:sp>
      <p:sp>
        <p:nvSpPr>
          <p:cNvPr id="5" name="Footer Placeholder 4"/>
          <p:cNvSpPr>
            <a:spLocks noGrp="1"/>
          </p:cNvSpPr>
          <p:nvPr>
            <p:ph type="ftr" sz="quarter" idx="11"/>
          </p:nvPr>
        </p:nvSpPr>
        <p:spPr/>
        <p:txBody>
          <a:bodyPr/>
          <a:lstStyle>
            <a:lvl1pPr>
              <a:defRPr/>
            </a:lvl1pPr>
          </a:lstStyle>
          <a:p>
            <a:endParaRPr lang="vi-VN"/>
          </a:p>
        </p:txBody>
      </p:sp>
      <p:sp>
        <p:nvSpPr>
          <p:cNvPr id="6" name="Slide Number Placeholder 5"/>
          <p:cNvSpPr>
            <a:spLocks noGrp="1"/>
          </p:cNvSpPr>
          <p:nvPr>
            <p:ph type="sldNum" sz="quarter" idx="12"/>
          </p:nvPr>
        </p:nvSpPr>
        <p:spPr/>
        <p:txBody>
          <a:bodyPr/>
          <a:lstStyle>
            <a:lvl1pPr>
              <a:defRPr/>
            </a:lvl1pPr>
          </a:lstStyle>
          <a:p>
            <a:fld id="{9E5EFB50-D8E2-4F7C-99D3-711EF45CF3D6}" type="slidenum">
              <a:rPr lang="vi-VN" smtClean="0"/>
              <a:t>‹#›</a:t>
            </a:fld>
            <a:endParaRPr lang="vi-VN"/>
          </a:p>
        </p:txBody>
      </p:sp>
    </p:spTree>
    <p:extLst>
      <p:ext uri="{BB962C8B-B14F-4D97-AF65-F5344CB8AC3E}">
        <p14:creationId xmlns:p14="http://schemas.microsoft.com/office/powerpoint/2010/main" val="65246793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4" name="Picture 2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02000" y="2747698"/>
            <a:ext cx="8890000" cy="411030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 name="Picture 1"/>
          <p:cNvPicPr>
            <a:picLocks noChangeAspect="1" noChangeArrowheads="1"/>
          </p:cNvPicPr>
          <p:nvPr/>
        </p:nvPicPr>
        <p:blipFill rotWithShape="1">
          <a:blip r:embed="rId3">
            <a:extLst>
              <a:ext uri="{28A0092B-C50C-407E-A947-70E740481C1C}">
                <a14:useLocalDpi xmlns:a14="http://schemas.microsoft.com/office/drawing/2010/main" val="0"/>
              </a:ext>
            </a:extLst>
          </a:blip>
          <a:srcRect l="33332"/>
          <a:stretch/>
        </p:blipFill>
        <p:spPr bwMode="auto">
          <a:xfrm>
            <a:off x="80128" y="73022"/>
            <a:ext cx="3441398" cy="92471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3619502" y="3175001"/>
            <a:ext cx="8394700" cy="1827699"/>
          </a:xfrm>
        </p:spPr>
        <p:txBody>
          <a:bodyPr>
            <a:normAutofit/>
          </a:bodyPr>
          <a:lstStyle>
            <a:lvl1pPr>
              <a:defRPr sz="4533">
                <a:latin typeface="Times New Roman" panose="02020603050405020304" pitchFamily="18" charset="0"/>
                <a:cs typeface="Times New Roman" panose="02020603050405020304" pitchFamily="18" charset="0"/>
              </a:defRPr>
            </a:lvl1pPr>
          </a:lstStyle>
          <a:p>
            <a:r>
              <a:rPr lang="en-US"/>
              <a:t>Click to edit Master title style</a:t>
            </a:r>
            <a:endParaRPr lang="en-US" dirty="0"/>
          </a:p>
        </p:txBody>
      </p:sp>
      <p:sp>
        <p:nvSpPr>
          <p:cNvPr id="3" name="Subtitle 2"/>
          <p:cNvSpPr>
            <a:spLocks noGrp="1"/>
          </p:cNvSpPr>
          <p:nvPr>
            <p:ph type="subTitle" idx="1"/>
          </p:nvPr>
        </p:nvSpPr>
        <p:spPr>
          <a:xfrm>
            <a:off x="3619500" y="5143500"/>
            <a:ext cx="8407400" cy="990600"/>
          </a:xfrm>
        </p:spPr>
        <p:txBody>
          <a:bodyPr/>
          <a:lstStyle>
            <a:lvl1pPr marL="0" indent="0" algn="ctr">
              <a:buNone/>
              <a:defRPr>
                <a:solidFill>
                  <a:schemeClr val="bg1"/>
                </a:solidFill>
              </a:defRPr>
            </a:lvl1pPr>
            <a:lvl2pPr marL="609554" indent="0" algn="ctr">
              <a:buNone/>
              <a:defRPr>
                <a:solidFill>
                  <a:schemeClr val="tx1">
                    <a:tint val="75000"/>
                  </a:schemeClr>
                </a:solidFill>
              </a:defRPr>
            </a:lvl2pPr>
            <a:lvl3pPr marL="1219108" indent="0" algn="ctr">
              <a:buNone/>
              <a:defRPr>
                <a:solidFill>
                  <a:schemeClr val="tx1">
                    <a:tint val="75000"/>
                  </a:schemeClr>
                </a:solidFill>
              </a:defRPr>
            </a:lvl3pPr>
            <a:lvl4pPr marL="1828664" indent="0" algn="ctr">
              <a:buNone/>
              <a:defRPr>
                <a:solidFill>
                  <a:schemeClr val="tx1">
                    <a:tint val="75000"/>
                  </a:schemeClr>
                </a:solidFill>
              </a:defRPr>
            </a:lvl4pPr>
            <a:lvl5pPr marL="2438218" indent="0" algn="ctr">
              <a:buNone/>
              <a:defRPr>
                <a:solidFill>
                  <a:schemeClr val="tx1">
                    <a:tint val="75000"/>
                  </a:schemeClr>
                </a:solidFill>
              </a:defRPr>
            </a:lvl5pPr>
            <a:lvl6pPr marL="3047772" indent="0" algn="ctr">
              <a:buNone/>
              <a:defRPr>
                <a:solidFill>
                  <a:schemeClr val="tx1">
                    <a:tint val="75000"/>
                  </a:schemeClr>
                </a:solidFill>
              </a:defRPr>
            </a:lvl6pPr>
            <a:lvl7pPr marL="3657326" indent="0" algn="ctr">
              <a:buNone/>
              <a:defRPr>
                <a:solidFill>
                  <a:schemeClr val="tx1">
                    <a:tint val="75000"/>
                  </a:schemeClr>
                </a:solidFill>
              </a:defRPr>
            </a:lvl7pPr>
            <a:lvl8pPr marL="4266880" indent="0" algn="ctr">
              <a:buNone/>
              <a:defRPr>
                <a:solidFill>
                  <a:schemeClr val="tx1">
                    <a:tint val="75000"/>
                  </a:schemeClr>
                </a:solidFill>
              </a:defRPr>
            </a:lvl8pPr>
            <a:lvl9pPr marL="4876434" indent="0" algn="ctr">
              <a:buNone/>
              <a:defRPr>
                <a:solidFill>
                  <a:schemeClr val="tx1">
                    <a:tint val="75000"/>
                  </a:schemeClr>
                </a:solidFill>
              </a:defRPr>
            </a:lvl9pPr>
          </a:lstStyle>
          <a:p>
            <a:r>
              <a:rPr lang="en-US"/>
              <a:t>Click to edit Master subtitle style</a:t>
            </a:r>
            <a:endParaRPr lang="en-US" dirty="0"/>
          </a:p>
        </p:txBody>
      </p:sp>
      <p:sp>
        <p:nvSpPr>
          <p:cNvPr id="6" name="Date Placeholder 3"/>
          <p:cNvSpPr>
            <a:spLocks noGrp="1"/>
          </p:cNvSpPr>
          <p:nvPr>
            <p:ph type="dt" sz="half" idx="10"/>
          </p:nvPr>
        </p:nvSpPr>
        <p:spPr/>
        <p:txBody>
          <a:bodyPr/>
          <a:lstStyle>
            <a:lvl1pPr>
              <a:defRPr/>
            </a:lvl1pPr>
          </a:lstStyle>
          <a:p>
            <a:fld id="{D9AE6C21-4921-42CA-A488-618B657BE078}" type="datetimeFigureOut">
              <a:rPr lang="en-US" smtClean="0"/>
              <a:t>8/19/24</a:t>
            </a:fld>
            <a:endParaRPr lang="en-US"/>
          </a:p>
        </p:txBody>
      </p:sp>
      <p:sp>
        <p:nvSpPr>
          <p:cNvPr id="7" name="Footer Placeholder 4"/>
          <p:cNvSpPr>
            <a:spLocks noGrp="1"/>
          </p:cNvSpPr>
          <p:nvPr>
            <p:ph type="ftr" sz="quarter" idx="11"/>
          </p:nvPr>
        </p:nvSpPr>
        <p:spPr/>
        <p:txBody>
          <a:bodyPr/>
          <a:lstStyle>
            <a:lvl1pPr>
              <a:defRPr u="sng"/>
            </a:lvl1pPr>
          </a:lstStyle>
          <a:p>
            <a:endParaRPr lang="en-US"/>
          </a:p>
        </p:txBody>
      </p:sp>
      <p:sp>
        <p:nvSpPr>
          <p:cNvPr id="8" name="Slide Number Placeholder 5"/>
          <p:cNvSpPr>
            <a:spLocks noGrp="1"/>
          </p:cNvSpPr>
          <p:nvPr>
            <p:ph type="sldNum" sz="quarter" idx="12"/>
          </p:nvPr>
        </p:nvSpPr>
        <p:spPr/>
        <p:txBody>
          <a:bodyPr/>
          <a:lstStyle>
            <a:lvl1pPr>
              <a:defRPr/>
            </a:lvl1pPr>
          </a:lstStyle>
          <a:p>
            <a:fld id="{A168B794-1DD8-4708-8BD0-5B3E5C7831CD}" type="slidenum">
              <a:rPr lang="en-US" smtClean="0"/>
              <a:t>‹#›</a:t>
            </a:fld>
            <a:endParaRPr lang="en-US"/>
          </a:p>
        </p:txBody>
      </p:sp>
    </p:spTree>
    <p:extLst>
      <p:ext uri="{BB962C8B-B14F-4D97-AF65-F5344CB8AC3E}">
        <p14:creationId xmlns:p14="http://schemas.microsoft.com/office/powerpoint/2010/main" val="426484911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4" name="Picture 1"/>
          <p:cNvPicPr>
            <a:picLocks noChangeAspect="1" noChangeArrowheads="1"/>
          </p:cNvPicPr>
          <p:nvPr/>
        </p:nvPicPr>
        <p:blipFill rotWithShape="1">
          <a:blip r:embed="rId2">
            <a:extLst>
              <a:ext uri="{28A0092B-C50C-407E-A947-70E740481C1C}">
                <a14:useLocalDpi xmlns:a14="http://schemas.microsoft.com/office/drawing/2010/main" val="0"/>
              </a:ext>
            </a:extLst>
          </a:blip>
          <a:srcRect l="31953" t="-2744"/>
          <a:stretch/>
        </p:blipFill>
        <p:spPr bwMode="auto">
          <a:xfrm>
            <a:off x="54425" y="99331"/>
            <a:ext cx="1647373" cy="4458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635000" y="508000"/>
            <a:ext cx="10972800" cy="818503"/>
          </a:xfrm>
        </p:spPr>
        <p:txBody>
          <a:bodyPr/>
          <a:lstStyle>
            <a:lvl1pPr>
              <a:defRPr>
                <a:latin typeface="Times New Roman" panose="02020603050405020304" pitchFamily="18" charset="0"/>
                <a:cs typeface="Times New Roman" panose="02020603050405020304" pitchFamily="18" charset="0"/>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a:spcBef>
                <a:spcPts val="600"/>
              </a:spcBef>
              <a:spcAft>
                <a:spcPts val="600"/>
              </a:spcAft>
              <a:defRPr>
                <a:latin typeface="Times New Roman" panose="02020603050405020304" pitchFamily="18" charset="0"/>
                <a:cs typeface="Times New Roman" panose="02020603050405020304" pitchFamily="18" charset="0"/>
              </a:defRPr>
            </a:lvl1pPr>
            <a:lvl2pPr>
              <a:spcBef>
                <a:spcPts val="600"/>
              </a:spcBef>
              <a:spcAft>
                <a:spcPts val="600"/>
              </a:spcAft>
              <a:defRPr>
                <a:latin typeface="Times New Roman" panose="02020603050405020304" pitchFamily="18" charset="0"/>
                <a:cs typeface="Times New Roman" panose="02020603050405020304" pitchFamily="18" charset="0"/>
              </a:defRPr>
            </a:lvl2pPr>
            <a:lvl3pPr>
              <a:spcBef>
                <a:spcPts val="600"/>
              </a:spcBef>
              <a:spcAft>
                <a:spcPts val="600"/>
              </a:spcAft>
              <a:defRPr>
                <a:latin typeface="Times New Roman" panose="02020603050405020304" pitchFamily="18" charset="0"/>
                <a:cs typeface="Times New Roman" panose="02020603050405020304" pitchFamily="18" charset="0"/>
              </a:defRPr>
            </a:lvl3pPr>
            <a:lvl4pPr>
              <a:spcBef>
                <a:spcPts val="600"/>
              </a:spcBef>
              <a:spcAft>
                <a:spcPts val="600"/>
              </a:spcAft>
              <a:defRPr>
                <a:latin typeface="Times New Roman" panose="02020603050405020304" pitchFamily="18" charset="0"/>
                <a:cs typeface="Times New Roman" panose="02020603050405020304" pitchFamily="18" charset="0"/>
              </a:defRPr>
            </a:lvl4pPr>
            <a:lvl5pPr>
              <a:spcBef>
                <a:spcPts val="600"/>
              </a:spcBef>
              <a:spcAft>
                <a:spcPts val="600"/>
              </a:spcAft>
              <a:defRPr>
                <a:latin typeface="Times New Roman" panose="02020603050405020304" pitchFamily="18" charset="0"/>
                <a:cs typeface="Times New Roman" panose="02020603050405020304" pitchFamily="18"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3"/>
          <p:cNvSpPr>
            <a:spLocks noGrp="1"/>
          </p:cNvSpPr>
          <p:nvPr>
            <p:ph type="dt" sz="half" idx="10"/>
          </p:nvPr>
        </p:nvSpPr>
        <p:spPr/>
        <p:txBody>
          <a:bodyPr/>
          <a:lstStyle>
            <a:lvl1pPr>
              <a:defRPr/>
            </a:lvl1pPr>
          </a:lstStyle>
          <a:p>
            <a:fld id="{D9AE6C21-4921-42CA-A488-618B657BE078}" type="datetimeFigureOut">
              <a:rPr lang="en-US" smtClean="0"/>
              <a:t>8/19/24</a:t>
            </a:fld>
            <a:endParaRPr lang="en-US"/>
          </a:p>
        </p:txBody>
      </p:sp>
      <p:sp>
        <p:nvSpPr>
          <p:cNvPr id="6" name="Footer Placeholder 4"/>
          <p:cNvSpPr>
            <a:spLocks noGrp="1"/>
          </p:cNvSpPr>
          <p:nvPr>
            <p:ph type="ftr" sz="quarter" idx="11"/>
          </p:nvPr>
        </p:nvSpPr>
        <p:spPr/>
        <p:txBody>
          <a:bodyPr/>
          <a:lstStyle>
            <a:lvl1pPr>
              <a:defRPr/>
            </a:lvl1pPr>
          </a:lstStyle>
          <a:p>
            <a:endParaRPr lang="en-US"/>
          </a:p>
        </p:txBody>
      </p:sp>
      <p:sp>
        <p:nvSpPr>
          <p:cNvPr id="7" name="Slide Number Placeholder 5"/>
          <p:cNvSpPr>
            <a:spLocks noGrp="1"/>
          </p:cNvSpPr>
          <p:nvPr>
            <p:ph type="sldNum" sz="quarter" idx="12"/>
          </p:nvPr>
        </p:nvSpPr>
        <p:spPr/>
        <p:txBody>
          <a:bodyPr/>
          <a:lstStyle>
            <a:lvl1pPr>
              <a:defRPr/>
            </a:lvl1pPr>
          </a:lstStyle>
          <a:p>
            <a:fld id="{A168B794-1DD8-4708-8BD0-5B3E5C7831CD}" type="slidenum">
              <a:rPr lang="en-US" smtClean="0"/>
              <a:t>‹#›</a:t>
            </a:fld>
            <a:endParaRPr lang="en-US"/>
          </a:p>
        </p:txBody>
      </p:sp>
    </p:spTree>
    <p:extLst>
      <p:ext uri="{BB962C8B-B14F-4D97-AF65-F5344CB8AC3E}">
        <p14:creationId xmlns:p14="http://schemas.microsoft.com/office/powerpoint/2010/main" val="39508604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Times New Roman" panose="02020603050405020304" pitchFamily="18" charset="0"/>
                <a:cs typeface="Times New Roman" panose="02020603050405020304" pitchFamily="18" charset="0"/>
              </a:defRPr>
            </a:lvl1pPr>
          </a:lstStyle>
          <a:p>
            <a:r>
              <a:rPr lang="en-US"/>
              <a:t>Click to edit Master title style</a:t>
            </a:r>
            <a:endParaRPr lang="en-US" dirty="0"/>
          </a:p>
        </p:txBody>
      </p:sp>
      <p:sp>
        <p:nvSpPr>
          <p:cNvPr id="3" name="Content Placeholder 2"/>
          <p:cNvSpPr>
            <a:spLocks noGrp="1"/>
          </p:cNvSpPr>
          <p:nvPr>
            <p:ph sz="half" idx="1"/>
          </p:nvPr>
        </p:nvSpPr>
        <p:spPr>
          <a:xfrm>
            <a:off x="609600" y="1600201"/>
            <a:ext cx="5384800" cy="4525963"/>
          </a:xfrm>
        </p:spPr>
        <p:txBody>
          <a:bodyPr/>
          <a:lstStyle>
            <a:lvl1pPr>
              <a:spcBef>
                <a:spcPts val="600"/>
              </a:spcBef>
              <a:spcAft>
                <a:spcPts val="600"/>
              </a:spcAft>
              <a:defRPr sz="3733">
                <a:latin typeface="Times New Roman" panose="02020603050405020304" pitchFamily="18" charset="0"/>
                <a:cs typeface="Times New Roman" panose="02020603050405020304" pitchFamily="18" charset="0"/>
              </a:defRPr>
            </a:lvl1pPr>
            <a:lvl2pPr>
              <a:spcBef>
                <a:spcPts val="600"/>
              </a:spcBef>
              <a:spcAft>
                <a:spcPts val="600"/>
              </a:spcAft>
              <a:defRPr sz="3200">
                <a:latin typeface="Times New Roman" panose="02020603050405020304" pitchFamily="18" charset="0"/>
                <a:cs typeface="Times New Roman" panose="02020603050405020304" pitchFamily="18" charset="0"/>
              </a:defRPr>
            </a:lvl2pPr>
            <a:lvl3pPr>
              <a:spcBef>
                <a:spcPts val="600"/>
              </a:spcBef>
              <a:spcAft>
                <a:spcPts val="600"/>
              </a:spcAft>
              <a:defRPr sz="2667">
                <a:latin typeface="Times New Roman" panose="02020603050405020304" pitchFamily="18" charset="0"/>
                <a:cs typeface="Times New Roman" panose="02020603050405020304" pitchFamily="18" charset="0"/>
              </a:defRPr>
            </a:lvl3pPr>
            <a:lvl4pPr>
              <a:spcBef>
                <a:spcPts val="600"/>
              </a:spcBef>
              <a:spcAft>
                <a:spcPts val="600"/>
              </a:spcAft>
              <a:defRPr sz="2400">
                <a:latin typeface="Times New Roman" panose="02020603050405020304" pitchFamily="18" charset="0"/>
                <a:cs typeface="Times New Roman" panose="02020603050405020304" pitchFamily="18" charset="0"/>
              </a:defRPr>
            </a:lvl4pPr>
            <a:lvl5pPr>
              <a:spcBef>
                <a:spcPts val="600"/>
              </a:spcBef>
              <a:spcAft>
                <a:spcPts val="600"/>
              </a:spcAft>
              <a:defRPr sz="2400">
                <a:latin typeface="Times New Roman" panose="02020603050405020304" pitchFamily="18" charset="0"/>
                <a:cs typeface="Times New Roman" panose="02020603050405020304" pitchFamily="18" charset="0"/>
              </a:defRPr>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97600" y="1600201"/>
            <a:ext cx="5384800" cy="4525963"/>
          </a:xfrm>
        </p:spPr>
        <p:txBody>
          <a:bodyPr/>
          <a:lstStyle>
            <a:lvl1pPr>
              <a:spcBef>
                <a:spcPts val="600"/>
              </a:spcBef>
              <a:spcAft>
                <a:spcPts val="600"/>
              </a:spcAft>
              <a:defRPr sz="3733">
                <a:latin typeface="Times New Roman" panose="02020603050405020304" pitchFamily="18" charset="0"/>
                <a:cs typeface="Times New Roman" panose="02020603050405020304" pitchFamily="18" charset="0"/>
              </a:defRPr>
            </a:lvl1pPr>
            <a:lvl2pPr>
              <a:spcBef>
                <a:spcPts val="600"/>
              </a:spcBef>
              <a:spcAft>
                <a:spcPts val="600"/>
              </a:spcAft>
              <a:defRPr sz="3200">
                <a:latin typeface="Times New Roman" panose="02020603050405020304" pitchFamily="18" charset="0"/>
                <a:cs typeface="Times New Roman" panose="02020603050405020304" pitchFamily="18" charset="0"/>
              </a:defRPr>
            </a:lvl2pPr>
            <a:lvl3pPr>
              <a:spcBef>
                <a:spcPts val="600"/>
              </a:spcBef>
              <a:spcAft>
                <a:spcPts val="600"/>
              </a:spcAft>
              <a:defRPr sz="2667">
                <a:latin typeface="Times New Roman" panose="02020603050405020304" pitchFamily="18" charset="0"/>
                <a:cs typeface="Times New Roman" panose="02020603050405020304" pitchFamily="18" charset="0"/>
              </a:defRPr>
            </a:lvl3pPr>
            <a:lvl4pPr>
              <a:spcBef>
                <a:spcPts val="600"/>
              </a:spcBef>
              <a:spcAft>
                <a:spcPts val="600"/>
              </a:spcAft>
              <a:defRPr sz="2400">
                <a:latin typeface="Times New Roman" panose="02020603050405020304" pitchFamily="18" charset="0"/>
                <a:cs typeface="Times New Roman" panose="02020603050405020304" pitchFamily="18" charset="0"/>
              </a:defRPr>
            </a:lvl4pPr>
            <a:lvl5pPr>
              <a:spcBef>
                <a:spcPts val="600"/>
              </a:spcBef>
              <a:spcAft>
                <a:spcPts val="600"/>
              </a:spcAft>
              <a:defRPr sz="2400">
                <a:latin typeface="Times New Roman" panose="02020603050405020304" pitchFamily="18" charset="0"/>
                <a:cs typeface="Times New Roman" panose="02020603050405020304" pitchFamily="18" charset="0"/>
              </a:defRPr>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3"/>
          <p:cNvSpPr>
            <a:spLocks noGrp="1"/>
          </p:cNvSpPr>
          <p:nvPr>
            <p:ph type="dt" sz="half" idx="10"/>
          </p:nvPr>
        </p:nvSpPr>
        <p:spPr/>
        <p:txBody>
          <a:bodyPr/>
          <a:lstStyle>
            <a:lvl1pPr>
              <a:defRPr/>
            </a:lvl1pPr>
          </a:lstStyle>
          <a:p>
            <a:fld id="{D9AE6C21-4921-42CA-A488-618B657BE078}" type="datetimeFigureOut">
              <a:rPr lang="en-US" smtClean="0"/>
              <a:t>8/19/24</a:t>
            </a:fld>
            <a:endParaRPr lang="en-US"/>
          </a:p>
        </p:txBody>
      </p:sp>
      <p:sp>
        <p:nvSpPr>
          <p:cNvPr id="6" name="Footer Placeholder 4"/>
          <p:cNvSpPr>
            <a:spLocks noGrp="1"/>
          </p:cNvSpPr>
          <p:nvPr>
            <p:ph type="ftr" sz="quarter" idx="11"/>
          </p:nvPr>
        </p:nvSpPr>
        <p:spPr/>
        <p:txBody>
          <a:bodyPr/>
          <a:lstStyle>
            <a:lvl1pPr>
              <a:defRPr/>
            </a:lvl1pPr>
          </a:lstStyle>
          <a:p>
            <a:endParaRPr lang="en-US"/>
          </a:p>
        </p:txBody>
      </p:sp>
      <p:sp>
        <p:nvSpPr>
          <p:cNvPr id="7" name="Slide Number Placeholder 5"/>
          <p:cNvSpPr>
            <a:spLocks noGrp="1"/>
          </p:cNvSpPr>
          <p:nvPr>
            <p:ph type="sldNum" sz="quarter" idx="12"/>
          </p:nvPr>
        </p:nvSpPr>
        <p:spPr/>
        <p:txBody>
          <a:bodyPr/>
          <a:lstStyle>
            <a:lvl1pPr>
              <a:defRPr/>
            </a:lvl1pPr>
          </a:lstStyle>
          <a:p>
            <a:fld id="{A168B794-1DD8-4708-8BD0-5B3E5C7831CD}" type="slidenum">
              <a:rPr lang="en-US" smtClean="0"/>
              <a:t>‹#›</a:t>
            </a:fld>
            <a:endParaRPr lang="en-US"/>
          </a:p>
        </p:txBody>
      </p:sp>
    </p:spTree>
    <p:extLst>
      <p:ext uri="{BB962C8B-B14F-4D97-AF65-F5344CB8AC3E}">
        <p14:creationId xmlns:p14="http://schemas.microsoft.com/office/powerpoint/2010/main" val="315404833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Times New Roman" panose="02020603050405020304" pitchFamily="18" charset="0"/>
                <a:cs typeface="Times New Roman" panose="02020603050405020304" pitchFamily="18" charset="0"/>
              </a:defRPr>
            </a:lvl1pPr>
          </a:lstStyle>
          <a:p>
            <a:r>
              <a:rPr lang="en-US"/>
              <a:t>Click to edit Master title style</a:t>
            </a:r>
            <a:endParaRPr lang="en-US" dirty="0"/>
          </a:p>
        </p:txBody>
      </p:sp>
      <p:sp>
        <p:nvSpPr>
          <p:cNvPr id="3" name="Text Placeholder 2"/>
          <p:cNvSpPr>
            <a:spLocks noGrp="1"/>
          </p:cNvSpPr>
          <p:nvPr>
            <p:ph type="body" idx="1"/>
          </p:nvPr>
        </p:nvSpPr>
        <p:spPr>
          <a:xfrm>
            <a:off x="609600" y="1535113"/>
            <a:ext cx="5386917" cy="639763"/>
          </a:xfrm>
        </p:spPr>
        <p:txBody>
          <a:bodyPr anchor="b"/>
          <a:lstStyle>
            <a:lvl1pPr marL="0" indent="0">
              <a:buNone/>
              <a:defRPr sz="3200" b="1">
                <a:latin typeface="Times New Roman" panose="02020603050405020304" pitchFamily="18" charset="0"/>
                <a:cs typeface="Times New Roman" panose="02020603050405020304" pitchFamily="18" charset="0"/>
              </a:defRPr>
            </a:lvl1pPr>
            <a:lvl2pPr marL="609554" indent="0">
              <a:buNone/>
              <a:defRPr sz="2667" b="1"/>
            </a:lvl2pPr>
            <a:lvl3pPr marL="1219108" indent="0">
              <a:buNone/>
              <a:defRPr sz="2400" b="1"/>
            </a:lvl3pPr>
            <a:lvl4pPr marL="1828664" indent="0">
              <a:buNone/>
              <a:defRPr sz="2133" b="1"/>
            </a:lvl4pPr>
            <a:lvl5pPr marL="2438218" indent="0">
              <a:buNone/>
              <a:defRPr sz="2133" b="1"/>
            </a:lvl5pPr>
            <a:lvl6pPr marL="3047772" indent="0">
              <a:buNone/>
              <a:defRPr sz="2133" b="1"/>
            </a:lvl6pPr>
            <a:lvl7pPr marL="3657326" indent="0">
              <a:buNone/>
              <a:defRPr sz="2133" b="1"/>
            </a:lvl7pPr>
            <a:lvl8pPr marL="4266880" indent="0">
              <a:buNone/>
              <a:defRPr sz="2133" b="1"/>
            </a:lvl8pPr>
            <a:lvl9pPr marL="4876434" indent="0">
              <a:buNone/>
              <a:defRPr sz="2133"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spcBef>
                <a:spcPts val="600"/>
              </a:spcBef>
              <a:spcAft>
                <a:spcPts val="600"/>
              </a:spcAft>
              <a:defRPr sz="3200">
                <a:latin typeface="Times New Roman" panose="02020603050405020304" pitchFamily="18" charset="0"/>
                <a:cs typeface="Times New Roman" panose="02020603050405020304" pitchFamily="18" charset="0"/>
              </a:defRPr>
            </a:lvl1pPr>
            <a:lvl2pPr>
              <a:spcBef>
                <a:spcPts val="600"/>
              </a:spcBef>
              <a:spcAft>
                <a:spcPts val="600"/>
              </a:spcAft>
              <a:defRPr sz="2667">
                <a:latin typeface="Times New Roman" panose="02020603050405020304" pitchFamily="18" charset="0"/>
                <a:cs typeface="Times New Roman" panose="02020603050405020304" pitchFamily="18" charset="0"/>
              </a:defRPr>
            </a:lvl2pPr>
            <a:lvl3pPr>
              <a:spcBef>
                <a:spcPts val="600"/>
              </a:spcBef>
              <a:spcAft>
                <a:spcPts val="600"/>
              </a:spcAft>
              <a:defRPr sz="2400">
                <a:latin typeface="Times New Roman" panose="02020603050405020304" pitchFamily="18" charset="0"/>
                <a:cs typeface="Times New Roman" panose="02020603050405020304" pitchFamily="18" charset="0"/>
              </a:defRPr>
            </a:lvl3pPr>
            <a:lvl4pPr>
              <a:spcBef>
                <a:spcPts val="600"/>
              </a:spcBef>
              <a:spcAft>
                <a:spcPts val="600"/>
              </a:spcAft>
              <a:defRPr sz="2133">
                <a:latin typeface="Times New Roman" panose="02020603050405020304" pitchFamily="18" charset="0"/>
                <a:cs typeface="Times New Roman" panose="02020603050405020304" pitchFamily="18" charset="0"/>
              </a:defRPr>
            </a:lvl4pPr>
            <a:lvl5pPr>
              <a:spcBef>
                <a:spcPts val="600"/>
              </a:spcBef>
              <a:spcAft>
                <a:spcPts val="600"/>
              </a:spcAft>
              <a:defRPr sz="2133">
                <a:latin typeface="Times New Roman" panose="02020603050405020304" pitchFamily="18" charset="0"/>
                <a:cs typeface="Times New Roman" panose="02020603050405020304" pitchFamily="18" charset="0"/>
              </a:defRPr>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93370" y="1535113"/>
            <a:ext cx="5389033" cy="639763"/>
          </a:xfrm>
        </p:spPr>
        <p:txBody>
          <a:bodyPr anchor="b"/>
          <a:lstStyle>
            <a:lvl1pPr marL="0" indent="0">
              <a:buNone/>
              <a:defRPr sz="3200" b="1">
                <a:latin typeface="Times New Roman" panose="02020603050405020304" pitchFamily="18" charset="0"/>
                <a:cs typeface="Times New Roman" panose="02020603050405020304" pitchFamily="18" charset="0"/>
              </a:defRPr>
            </a:lvl1pPr>
            <a:lvl2pPr marL="609554" indent="0">
              <a:buNone/>
              <a:defRPr sz="2667" b="1"/>
            </a:lvl2pPr>
            <a:lvl3pPr marL="1219108" indent="0">
              <a:buNone/>
              <a:defRPr sz="2400" b="1"/>
            </a:lvl3pPr>
            <a:lvl4pPr marL="1828664" indent="0">
              <a:buNone/>
              <a:defRPr sz="2133" b="1"/>
            </a:lvl4pPr>
            <a:lvl5pPr marL="2438218" indent="0">
              <a:buNone/>
              <a:defRPr sz="2133" b="1"/>
            </a:lvl5pPr>
            <a:lvl6pPr marL="3047772" indent="0">
              <a:buNone/>
              <a:defRPr sz="2133" b="1"/>
            </a:lvl6pPr>
            <a:lvl7pPr marL="3657326" indent="0">
              <a:buNone/>
              <a:defRPr sz="2133" b="1"/>
            </a:lvl7pPr>
            <a:lvl8pPr marL="4266880" indent="0">
              <a:buNone/>
              <a:defRPr sz="2133" b="1"/>
            </a:lvl8pPr>
            <a:lvl9pPr marL="4876434" indent="0">
              <a:buNone/>
              <a:defRPr sz="2133" b="1"/>
            </a:lvl9pPr>
          </a:lstStyle>
          <a:p>
            <a:pPr lvl="0"/>
            <a:r>
              <a:rPr lang="en-US"/>
              <a:t>Click to edit Master text styles</a:t>
            </a:r>
          </a:p>
        </p:txBody>
      </p:sp>
      <p:sp>
        <p:nvSpPr>
          <p:cNvPr id="6" name="Content Placeholder 5"/>
          <p:cNvSpPr>
            <a:spLocks noGrp="1"/>
          </p:cNvSpPr>
          <p:nvPr>
            <p:ph sz="quarter" idx="4"/>
          </p:nvPr>
        </p:nvSpPr>
        <p:spPr>
          <a:xfrm>
            <a:off x="6193370" y="2174875"/>
            <a:ext cx="5389033" cy="3951288"/>
          </a:xfrm>
        </p:spPr>
        <p:txBody>
          <a:bodyPr/>
          <a:lstStyle>
            <a:lvl1pPr>
              <a:defRPr sz="3200">
                <a:latin typeface="Times New Roman" panose="02020603050405020304" pitchFamily="18" charset="0"/>
                <a:cs typeface="Times New Roman" panose="02020603050405020304" pitchFamily="18" charset="0"/>
              </a:defRPr>
            </a:lvl1pPr>
            <a:lvl2pPr>
              <a:spcBef>
                <a:spcPts val="600"/>
              </a:spcBef>
              <a:spcAft>
                <a:spcPts val="600"/>
              </a:spcAft>
              <a:defRPr sz="2667"/>
            </a:lvl2pPr>
            <a:lvl3pPr>
              <a:spcBef>
                <a:spcPts val="600"/>
              </a:spcBef>
              <a:spcAft>
                <a:spcPts val="600"/>
              </a:spcAft>
              <a:defRPr sz="2400"/>
            </a:lvl3pPr>
            <a:lvl4pPr>
              <a:spcBef>
                <a:spcPts val="600"/>
              </a:spcBef>
              <a:spcAft>
                <a:spcPts val="600"/>
              </a:spcAft>
              <a:defRPr sz="2133"/>
            </a:lvl4pPr>
            <a:lvl5pPr>
              <a:spcBef>
                <a:spcPts val="600"/>
              </a:spcBef>
              <a:spcAft>
                <a:spcPts val="600"/>
              </a:spcAft>
              <a:defRPr sz="2133"/>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lvl1pPr>
              <a:defRPr/>
            </a:lvl1pPr>
          </a:lstStyle>
          <a:p>
            <a:fld id="{D9AE6C21-4921-42CA-A488-618B657BE078}" type="datetimeFigureOut">
              <a:rPr lang="en-US" smtClean="0"/>
              <a:t>8/19/24</a:t>
            </a:fld>
            <a:endParaRPr lang="en-US"/>
          </a:p>
        </p:txBody>
      </p:sp>
      <p:sp>
        <p:nvSpPr>
          <p:cNvPr id="8" name="Footer Placeholder 4"/>
          <p:cNvSpPr>
            <a:spLocks noGrp="1"/>
          </p:cNvSpPr>
          <p:nvPr>
            <p:ph type="ftr" sz="quarter" idx="11"/>
          </p:nvPr>
        </p:nvSpPr>
        <p:spPr/>
        <p:txBody>
          <a:bodyPr/>
          <a:lstStyle>
            <a:lvl1pPr>
              <a:defRPr/>
            </a:lvl1pPr>
          </a:lstStyle>
          <a:p>
            <a:endParaRPr lang="en-US"/>
          </a:p>
        </p:txBody>
      </p:sp>
      <p:sp>
        <p:nvSpPr>
          <p:cNvPr id="9" name="Slide Number Placeholder 5"/>
          <p:cNvSpPr>
            <a:spLocks noGrp="1"/>
          </p:cNvSpPr>
          <p:nvPr>
            <p:ph type="sldNum" sz="quarter" idx="12"/>
          </p:nvPr>
        </p:nvSpPr>
        <p:spPr/>
        <p:txBody>
          <a:bodyPr/>
          <a:lstStyle>
            <a:lvl1pPr>
              <a:defRPr/>
            </a:lvl1pPr>
          </a:lstStyle>
          <a:p>
            <a:fld id="{A168B794-1DD8-4708-8BD0-5B3E5C7831CD}" type="slidenum">
              <a:rPr lang="en-US" smtClean="0"/>
              <a:t>‹#›</a:t>
            </a:fld>
            <a:endParaRPr lang="en-US"/>
          </a:p>
        </p:txBody>
      </p:sp>
    </p:spTree>
    <p:extLst>
      <p:ext uri="{BB962C8B-B14F-4D97-AF65-F5344CB8AC3E}">
        <p14:creationId xmlns:p14="http://schemas.microsoft.com/office/powerpoint/2010/main" val="261246162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Times New Roman" panose="02020603050405020304" pitchFamily="18" charset="0"/>
                <a:cs typeface="Times New Roman" panose="02020603050405020304" pitchFamily="18" charset="0"/>
              </a:defRPr>
            </a:lvl1pPr>
          </a:lstStyle>
          <a:p>
            <a:r>
              <a:rPr lang="en-US"/>
              <a:t>Click to edit Master title style</a:t>
            </a:r>
            <a:endParaRPr lang="en-US" dirty="0"/>
          </a:p>
        </p:txBody>
      </p:sp>
      <p:sp>
        <p:nvSpPr>
          <p:cNvPr id="3" name="Date Placeholder 3"/>
          <p:cNvSpPr>
            <a:spLocks noGrp="1"/>
          </p:cNvSpPr>
          <p:nvPr>
            <p:ph type="dt" sz="half" idx="10"/>
          </p:nvPr>
        </p:nvSpPr>
        <p:spPr/>
        <p:txBody>
          <a:bodyPr/>
          <a:lstStyle>
            <a:lvl1pPr>
              <a:defRPr/>
            </a:lvl1pPr>
          </a:lstStyle>
          <a:p>
            <a:fld id="{D9AE6C21-4921-42CA-A488-618B657BE078}" type="datetimeFigureOut">
              <a:rPr lang="en-US" smtClean="0"/>
              <a:t>8/19/24</a:t>
            </a:fld>
            <a:endParaRPr lang="en-US"/>
          </a:p>
        </p:txBody>
      </p:sp>
      <p:sp>
        <p:nvSpPr>
          <p:cNvPr id="4" name="Footer Placeholder 4"/>
          <p:cNvSpPr>
            <a:spLocks noGrp="1"/>
          </p:cNvSpPr>
          <p:nvPr>
            <p:ph type="ftr" sz="quarter" idx="11"/>
          </p:nvPr>
        </p:nvSpPr>
        <p:spPr/>
        <p:txBody>
          <a:bodyPr/>
          <a:lstStyle>
            <a:lvl1pPr>
              <a:defRPr/>
            </a:lvl1pPr>
          </a:lstStyle>
          <a:p>
            <a:endParaRPr lang="en-US"/>
          </a:p>
        </p:txBody>
      </p:sp>
      <p:sp>
        <p:nvSpPr>
          <p:cNvPr id="5" name="Slide Number Placeholder 5"/>
          <p:cNvSpPr>
            <a:spLocks noGrp="1"/>
          </p:cNvSpPr>
          <p:nvPr>
            <p:ph type="sldNum" sz="quarter" idx="12"/>
          </p:nvPr>
        </p:nvSpPr>
        <p:spPr/>
        <p:txBody>
          <a:bodyPr/>
          <a:lstStyle>
            <a:lvl1pPr>
              <a:defRPr/>
            </a:lvl1pPr>
          </a:lstStyle>
          <a:p>
            <a:fld id="{A168B794-1DD8-4708-8BD0-5B3E5C7831CD}" type="slidenum">
              <a:rPr lang="en-US" smtClean="0"/>
              <a:t>‹#›</a:t>
            </a:fld>
            <a:endParaRPr lang="en-US"/>
          </a:p>
        </p:txBody>
      </p:sp>
    </p:spTree>
    <p:extLst>
      <p:ext uri="{BB962C8B-B14F-4D97-AF65-F5344CB8AC3E}">
        <p14:creationId xmlns:p14="http://schemas.microsoft.com/office/powerpoint/2010/main" val="236385866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fld id="{D9AE6C21-4921-42CA-A488-618B657BE078}" type="datetimeFigureOut">
              <a:rPr lang="en-US" smtClean="0"/>
              <a:t>8/19/24</a:t>
            </a:fld>
            <a:endParaRPr lang="en-US"/>
          </a:p>
        </p:txBody>
      </p:sp>
      <p:sp>
        <p:nvSpPr>
          <p:cNvPr id="3" name="Footer Placeholder 4"/>
          <p:cNvSpPr>
            <a:spLocks noGrp="1"/>
          </p:cNvSpPr>
          <p:nvPr>
            <p:ph type="ftr" sz="quarter" idx="11"/>
          </p:nvPr>
        </p:nvSpPr>
        <p:spPr/>
        <p:txBody>
          <a:bodyPr/>
          <a:lstStyle>
            <a:lvl1pPr>
              <a:defRPr/>
            </a:lvl1pPr>
          </a:lstStyle>
          <a:p>
            <a:endParaRPr lang="en-US"/>
          </a:p>
        </p:txBody>
      </p:sp>
      <p:sp>
        <p:nvSpPr>
          <p:cNvPr id="4" name="Slide Number Placeholder 5"/>
          <p:cNvSpPr>
            <a:spLocks noGrp="1"/>
          </p:cNvSpPr>
          <p:nvPr>
            <p:ph type="sldNum" sz="quarter" idx="12"/>
          </p:nvPr>
        </p:nvSpPr>
        <p:spPr/>
        <p:txBody>
          <a:bodyPr/>
          <a:lstStyle>
            <a:lvl1pPr>
              <a:defRPr/>
            </a:lvl1pPr>
          </a:lstStyle>
          <a:p>
            <a:fld id="{A168B794-1DD8-4708-8BD0-5B3E5C7831CD}" type="slidenum">
              <a:rPr lang="en-US" smtClean="0"/>
              <a:t>‹#›</a:t>
            </a:fld>
            <a:endParaRPr lang="en-US"/>
          </a:p>
        </p:txBody>
      </p:sp>
    </p:spTree>
    <p:extLst>
      <p:ext uri="{BB962C8B-B14F-4D97-AF65-F5344CB8AC3E}">
        <p14:creationId xmlns:p14="http://schemas.microsoft.com/office/powerpoint/2010/main" val="285061919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49"/>
            <a:ext cx="4011084" cy="1162051"/>
          </a:xfrm>
        </p:spPr>
        <p:txBody>
          <a:bodyPr anchor="b"/>
          <a:lstStyle>
            <a:lvl1pPr algn="l">
              <a:defRPr sz="2667" b="1">
                <a:latin typeface="Times New Roman" panose="02020603050405020304" pitchFamily="18" charset="0"/>
                <a:cs typeface="Times New Roman" panose="02020603050405020304" pitchFamily="18" charset="0"/>
              </a:defRPr>
            </a:lvl1pPr>
          </a:lstStyle>
          <a:p>
            <a:r>
              <a:rPr lang="en-US"/>
              <a:t>Click to edit Master title style</a:t>
            </a:r>
            <a:endParaRPr lang="en-US" dirty="0"/>
          </a:p>
        </p:txBody>
      </p:sp>
      <p:sp>
        <p:nvSpPr>
          <p:cNvPr id="3" name="Content Placeholder 2"/>
          <p:cNvSpPr>
            <a:spLocks noGrp="1"/>
          </p:cNvSpPr>
          <p:nvPr>
            <p:ph idx="1"/>
          </p:nvPr>
        </p:nvSpPr>
        <p:spPr>
          <a:xfrm>
            <a:off x="4766733" y="273052"/>
            <a:ext cx="6815667" cy="5853113"/>
          </a:xfrm>
        </p:spPr>
        <p:txBody>
          <a:bodyPr/>
          <a:lstStyle>
            <a:lvl1pPr>
              <a:defRPr sz="4267">
                <a:latin typeface="Times New Roman" panose="02020603050405020304" pitchFamily="18" charset="0"/>
                <a:cs typeface="Times New Roman" panose="02020603050405020304" pitchFamily="18" charset="0"/>
              </a:defRPr>
            </a:lvl1pPr>
            <a:lvl2pPr>
              <a:spcBef>
                <a:spcPts val="600"/>
              </a:spcBef>
              <a:spcAft>
                <a:spcPts val="600"/>
              </a:spcAft>
              <a:defRPr sz="3733">
                <a:latin typeface="Times New Roman" panose="02020603050405020304" pitchFamily="18" charset="0"/>
                <a:cs typeface="Times New Roman" panose="02020603050405020304" pitchFamily="18" charset="0"/>
              </a:defRPr>
            </a:lvl2pPr>
            <a:lvl3pPr>
              <a:spcBef>
                <a:spcPts val="600"/>
              </a:spcBef>
              <a:spcAft>
                <a:spcPts val="600"/>
              </a:spcAft>
              <a:defRPr sz="3200">
                <a:latin typeface="Times New Roman" panose="02020603050405020304" pitchFamily="18" charset="0"/>
                <a:cs typeface="Times New Roman" panose="02020603050405020304" pitchFamily="18" charset="0"/>
              </a:defRPr>
            </a:lvl3pPr>
            <a:lvl4pPr>
              <a:spcBef>
                <a:spcPts val="600"/>
              </a:spcBef>
              <a:spcAft>
                <a:spcPts val="600"/>
              </a:spcAft>
              <a:defRPr sz="2667">
                <a:latin typeface="Times New Roman" panose="02020603050405020304" pitchFamily="18" charset="0"/>
                <a:cs typeface="Times New Roman" panose="02020603050405020304" pitchFamily="18" charset="0"/>
              </a:defRPr>
            </a:lvl4pPr>
            <a:lvl5pPr>
              <a:spcBef>
                <a:spcPts val="600"/>
              </a:spcBef>
              <a:spcAft>
                <a:spcPts val="600"/>
              </a:spcAft>
              <a:defRPr sz="2667">
                <a:latin typeface="Times New Roman" panose="02020603050405020304" pitchFamily="18" charset="0"/>
                <a:cs typeface="Times New Roman" panose="02020603050405020304" pitchFamily="18" charset="0"/>
              </a:defRPr>
            </a:lvl5pPr>
            <a:lvl6pPr>
              <a:defRPr sz="2667"/>
            </a:lvl6pPr>
            <a:lvl7pPr>
              <a:defRPr sz="2667"/>
            </a:lvl7pPr>
            <a:lvl8pPr>
              <a:defRPr sz="2667"/>
            </a:lvl8pPr>
            <a:lvl9pPr>
              <a:defRPr sz="26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09603" y="1435102"/>
            <a:ext cx="4011084" cy="4691063"/>
          </a:xfrm>
        </p:spPr>
        <p:txBody>
          <a:bodyPr/>
          <a:lstStyle>
            <a:lvl1pPr marL="0" indent="0">
              <a:buNone/>
              <a:defRPr sz="1867"/>
            </a:lvl1pPr>
            <a:lvl2pPr marL="609554" indent="0">
              <a:buNone/>
              <a:defRPr sz="1600"/>
            </a:lvl2pPr>
            <a:lvl3pPr marL="1219108" indent="0">
              <a:buNone/>
              <a:defRPr sz="1333"/>
            </a:lvl3pPr>
            <a:lvl4pPr marL="1828664" indent="0">
              <a:buNone/>
              <a:defRPr sz="1200"/>
            </a:lvl4pPr>
            <a:lvl5pPr marL="2438218" indent="0">
              <a:buNone/>
              <a:defRPr sz="1200"/>
            </a:lvl5pPr>
            <a:lvl6pPr marL="3047772" indent="0">
              <a:buNone/>
              <a:defRPr sz="1200"/>
            </a:lvl6pPr>
            <a:lvl7pPr marL="3657326" indent="0">
              <a:buNone/>
              <a:defRPr sz="1200"/>
            </a:lvl7pPr>
            <a:lvl8pPr marL="4266880" indent="0">
              <a:buNone/>
              <a:defRPr sz="1200"/>
            </a:lvl8pPr>
            <a:lvl9pPr marL="4876434" indent="0">
              <a:buNone/>
              <a:defRPr sz="12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fld id="{D9AE6C21-4921-42CA-A488-618B657BE078}" type="datetimeFigureOut">
              <a:rPr lang="en-US" smtClean="0"/>
              <a:t>8/19/24</a:t>
            </a:fld>
            <a:endParaRPr lang="en-US"/>
          </a:p>
        </p:txBody>
      </p:sp>
      <p:sp>
        <p:nvSpPr>
          <p:cNvPr id="6" name="Footer Placeholder 4"/>
          <p:cNvSpPr>
            <a:spLocks noGrp="1"/>
          </p:cNvSpPr>
          <p:nvPr>
            <p:ph type="ftr" sz="quarter" idx="11"/>
          </p:nvPr>
        </p:nvSpPr>
        <p:spPr/>
        <p:txBody>
          <a:bodyPr/>
          <a:lstStyle>
            <a:lvl1pPr>
              <a:defRPr/>
            </a:lvl1pPr>
          </a:lstStyle>
          <a:p>
            <a:endParaRPr lang="en-US"/>
          </a:p>
        </p:txBody>
      </p:sp>
      <p:sp>
        <p:nvSpPr>
          <p:cNvPr id="7" name="Slide Number Placeholder 5"/>
          <p:cNvSpPr>
            <a:spLocks noGrp="1"/>
          </p:cNvSpPr>
          <p:nvPr>
            <p:ph type="sldNum" sz="quarter" idx="12"/>
          </p:nvPr>
        </p:nvSpPr>
        <p:spPr/>
        <p:txBody>
          <a:bodyPr/>
          <a:lstStyle>
            <a:lvl1pPr>
              <a:defRPr/>
            </a:lvl1pPr>
          </a:lstStyle>
          <a:p>
            <a:fld id="{A168B794-1DD8-4708-8BD0-5B3E5C7831CD}" type="slidenum">
              <a:rPr lang="en-US" smtClean="0"/>
              <a:t>‹#›</a:t>
            </a:fld>
            <a:endParaRPr lang="en-US"/>
          </a:p>
        </p:txBody>
      </p:sp>
    </p:spTree>
    <p:extLst>
      <p:ext uri="{BB962C8B-B14F-4D97-AF65-F5344CB8AC3E}">
        <p14:creationId xmlns:p14="http://schemas.microsoft.com/office/powerpoint/2010/main" val="57894814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9"/>
          </a:xfrm>
        </p:spPr>
        <p:txBody>
          <a:bodyPr anchor="b"/>
          <a:lstStyle>
            <a:lvl1pPr algn="l">
              <a:defRPr sz="2667"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rtlCol="0">
            <a:normAutofit/>
          </a:bodyPr>
          <a:lstStyle>
            <a:lvl1pPr marL="0" indent="0">
              <a:buNone/>
              <a:defRPr sz="4267"/>
            </a:lvl1pPr>
            <a:lvl2pPr marL="609554" indent="0">
              <a:buNone/>
              <a:defRPr sz="3733"/>
            </a:lvl2pPr>
            <a:lvl3pPr marL="1219108" indent="0">
              <a:buNone/>
              <a:defRPr sz="3200"/>
            </a:lvl3pPr>
            <a:lvl4pPr marL="1828664" indent="0">
              <a:buNone/>
              <a:defRPr sz="2667"/>
            </a:lvl4pPr>
            <a:lvl5pPr marL="2438218" indent="0">
              <a:buNone/>
              <a:defRPr sz="2667"/>
            </a:lvl5pPr>
            <a:lvl6pPr marL="3047772" indent="0">
              <a:buNone/>
              <a:defRPr sz="2667"/>
            </a:lvl6pPr>
            <a:lvl7pPr marL="3657326" indent="0">
              <a:buNone/>
              <a:defRPr sz="2667"/>
            </a:lvl7pPr>
            <a:lvl8pPr marL="4266880" indent="0">
              <a:buNone/>
              <a:defRPr sz="2667"/>
            </a:lvl8pPr>
            <a:lvl9pPr marL="4876434" indent="0">
              <a:buNone/>
              <a:defRPr sz="2667"/>
            </a:lvl9pPr>
          </a:lstStyle>
          <a:p>
            <a:pPr lvl="0"/>
            <a:r>
              <a:rPr lang="en-US" noProof="0"/>
              <a:t>Click icon to add picture</a:t>
            </a:r>
          </a:p>
        </p:txBody>
      </p:sp>
      <p:sp>
        <p:nvSpPr>
          <p:cNvPr id="4" name="Text Placeholder 3"/>
          <p:cNvSpPr>
            <a:spLocks noGrp="1"/>
          </p:cNvSpPr>
          <p:nvPr>
            <p:ph type="body" sz="half" idx="2"/>
          </p:nvPr>
        </p:nvSpPr>
        <p:spPr>
          <a:xfrm>
            <a:off x="2389717" y="5367338"/>
            <a:ext cx="7315200" cy="804863"/>
          </a:xfrm>
        </p:spPr>
        <p:txBody>
          <a:bodyPr/>
          <a:lstStyle>
            <a:lvl1pPr marL="0" indent="0">
              <a:buNone/>
              <a:defRPr sz="1867"/>
            </a:lvl1pPr>
            <a:lvl2pPr marL="609554" indent="0">
              <a:buNone/>
              <a:defRPr sz="1600"/>
            </a:lvl2pPr>
            <a:lvl3pPr marL="1219108" indent="0">
              <a:buNone/>
              <a:defRPr sz="1333"/>
            </a:lvl3pPr>
            <a:lvl4pPr marL="1828664" indent="0">
              <a:buNone/>
              <a:defRPr sz="1200"/>
            </a:lvl4pPr>
            <a:lvl5pPr marL="2438218" indent="0">
              <a:buNone/>
              <a:defRPr sz="1200"/>
            </a:lvl5pPr>
            <a:lvl6pPr marL="3047772" indent="0">
              <a:buNone/>
              <a:defRPr sz="1200"/>
            </a:lvl6pPr>
            <a:lvl7pPr marL="3657326" indent="0">
              <a:buNone/>
              <a:defRPr sz="1200"/>
            </a:lvl7pPr>
            <a:lvl8pPr marL="4266880" indent="0">
              <a:buNone/>
              <a:defRPr sz="1200"/>
            </a:lvl8pPr>
            <a:lvl9pPr marL="4876434" indent="0">
              <a:buNone/>
              <a:defRPr sz="12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fld id="{D9AE6C21-4921-42CA-A488-618B657BE078}" type="datetimeFigureOut">
              <a:rPr lang="en-US" smtClean="0"/>
              <a:t>8/19/24</a:t>
            </a:fld>
            <a:endParaRPr lang="en-US"/>
          </a:p>
        </p:txBody>
      </p:sp>
      <p:sp>
        <p:nvSpPr>
          <p:cNvPr id="6" name="Footer Placeholder 4"/>
          <p:cNvSpPr>
            <a:spLocks noGrp="1"/>
          </p:cNvSpPr>
          <p:nvPr>
            <p:ph type="ftr" sz="quarter" idx="11"/>
          </p:nvPr>
        </p:nvSpPr>
        <p:spPr/>
        <p:txBody>
          <a:bodyPr/>
          <a:lstStyle>
            <a:lvl1pPr>
              <a:defRPr/>
            </a:lvl1pPr>
          </a:lstStyle>
          <a:p>
            <a:endParaRPr lang="en-US"/>
          </a:p>
        </p:txBody>
      </p:sp>
      <p:sp>
        <p:nvSpPr>
          <p:cNvPr id="7" name="Slide Number Placeholder 5"/>
          <p:cNvSpPr>
            <a:spLocks noGrp="1"/>
          </p:cNvSpPr>
          <p:nvPr>
            <p:ph type="sldNum" sz="quarter" idx="12"/>
          </p:nvPr>
        </p:nvSpPr>
        <p:spPr/>
        <p:txBody>
          <a:bodyPr/>
          <a:lstStyle>
            <a:lvl1pPr>
              <a:defRPr/>
            </a:lvl1pPr>
          </a:lstStyle>
          <a:p>
            <a:fld id="{A168B794-1DD8-4708-8BD0-5B3E5C7831CD}" type="slidenum">
              <a:rPr lang="en-US" smtClean="0"/>
              <a:t>‹#›</a:t>
            </a:fld>
            <a:endParaRPr lang="en-US"/>
          </a:p>
        </p:txBody>
      </p:sp>
    </p:spTree>
    <p:extLst>
      <p:ext uri="{BB962C8B-B14F-4D97-AF65-F5344CB8AC3E}">
        <p14:creationId xmlns:p14="http://schemas.microsoft.com/office/powerpoint/2010/main" val="28530096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4"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065" y="154783"/>
            <a:ext cx="2420937" cy="43391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Title 1"/>
          <p:cNvSpPr>
            <a:spLocks noGrp="1"/>
          </p:cNvSpPr>
          <p:nvPr>
            <p:ph type="title"/>
          </p:nvPr>
        </p:nvSpPr>
        <p:spPr>
          <a:xfrm>
            <a:off x="635000" y="508000"/>
            <a:ext cx="10972800" cy="818503"/>
          </a:xfrm>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3"/>
          <p:cNvSpPr>
            <a:spLocks noGrp="1"/>
          </p:cNvSpPr>
          <p:nvPr>
            <p:ph type="dt" sz="half" idx="10"/>
          </p:nvPr>
        </p:nvSpPr>
        <p:spPr/>
        <p:txBody>
          <a:bodyPr/>
          <a:lstStyle>
            <a:lvl1pPr>
              <a:defRPr/>
            </a:lvl1pPr>
          </a:lstStyle>
          <a:p>
            <a:pPr defTabSz="1219170"/>
            <a:fld id="{C1A00B59-F77B-4143-9908-A4016BE5E31F}" type="datetimeFigureOut">
              <a:rPr lang="vi-VN" smtClean="0"/>
              <a:pPr defTabSz="1219170"/>
              <a:t>19/08/2024</a:t>
            </a:fld>
            <a:endParaRPr lang="vi-VN"/>
          </a:p>
        </p:txBody>
      </p:sp>
      <p:sp>
        <p:nvSpPr>
          <p:cNvPr id="6" name="Footer Placeholder 4"/>
          <p:cNvSpPr>
            <a:spLocks noGrp="1"/>
          </p:cNvSpPr>
          <p:nvPr>
            <p:ph type="ftr" sz="quarter" idx="11"/>
          </p:nvPr>
        </p:nvSpPr>
        <p:spPr/>
        <p:txBody>
          <a:bodyPr/>
          <a:lstStyle>
            <a:lvl1pPr>
              <a:defRPr/>
            </a:lvl1pPr>
          </a:lstStyle>
          <a:p>
            <a:endParaRPr lang="vi-VN">
              <a:solidFill>
                <a:prstClr val="black">
                  <a:tint val="75000"/>
                </a:prstClr>
              </a:solidFill>
            </a:endParaRPr>
          </a:p>
        </p:txBody>
      </p:sp>
      <p:sp>
        <p:nvSpPr>
          <p:cNvPr id="7" name="Slide Number Placeholder 5"/>
          <p:cNvSpPr>
            <a:spLocks noGrp="1"/>
          </p:cNvSpPr>
          <p:nvPr>
            <p:ph type="sldNum" sz="quarter" idx="12"/>
          </p:nvPr>
        </p:nvSpPr>
        <p:spPr/>
        <p:txBody>
          <a:bodyPr/>
          <a:lstStyle>
            <a:lvl1pPr>
              <a:defRPr/>
            </a:lvl1pPr>
          </a:lstStyle>
          <a:p>
            <a:pPr defTabSz="1219170"/>
            <a:fld id="{9E5EFB50-D8E2-4F7C-99D3-711EF45CF3D6}" type="slidenum">
              <a:rPr lang="vi-VN" smtClean="0"/>
              <a:pPr defTabSz="1219170"/>
              <a:t>‹#›</a:t>
            </a:fld>
            <a:endParaRPr lang="vi-VN"/>
          </a:p>
        </p:txBody>
      </p:sp>
    </p:spTree>
    <p:extLst>
      <p:ext uri="{BB962C8B-B14F-4D97-AF65-F5344CB8AC3E}">
        <p14:creationId xmlns:p14="http://schemas.microsoft.com/office/powerpoint/2010/main" val="19756535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fld id="{D9AE6C21-4921-42CA-A488-618B657BE078}" type="datetimeFigureOut">
              <a:rPr lang="en-US" smtClean="0"/>
              <a:t>8/19/24</a:t>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A168B794-1DD8-4708-8BD0-5B3E5C7831CD}" type="slidenum">
              <a:rPr lang="en-US" smtClean="0"/>
              <a:t>‹#›</a:t>
            </a:fld>
            <a:endParaRPr lang="en-US"/>
          </a:p>
        </p:txBody>
      </p:sp>
    </p:spTree>
    <p:extLst>
      <p:ext uri="{BB962C8B-B14F-4D97-AF65-F5344CB8AC3E}">
        <p14:creationId xmlns:p14="http://schemas.microsoft.com/office/powerpoint/2010/main" val="204028886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fld id="{D9AE6C21-4921-42CA-A488-618B657BE078}" type="datetimeFigureOut">
              <a:rPr lang="en-US" smtClean="0"/>
              <a:t>8/19/24</a:t>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A168B794-1DD8-4708-8BD0-5B3E5C7831CD}" type="slidenum">
              <a:rPr lang="en-US" smtClean="0"/>
              <a:t>‹#›</a:t>
            </a:fld>
            <a:endParaRPr lang="en-US"/>
          </a:p>
        </p:txBody>
      </p:sp>
    </p:spTree>
    <p:extLst>
      <p:ext uri="{BB962C8B-B14F-4D97-AF65-F5344CB8AC3E}">
        <p14:creationId xmlns:p14="http://schemas.microsoft.com/office/powerpoint/2010/main" val="14740389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97600" y="1600201"/>
            <a:ext cx="5384800" cy="452596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pPr defTabSz="1219170"/>
            <a:fld id="{C1A00B59-F77B-4143-9908-A4016BE5E31F}" type="datetimeFigureOut">
              <a:rPr lang="vi-VN" smtClean="0"/>
              <a:pPr defTabSz="1219170"/>
              <a:t>19/08/2024</a:t>
            </a:fld>
            <a:endParaRPr lang="vi-VN"/>
          </a:p>
        </p:txBody>
      </p:sp>
      <p:sp>
        <p:nvSpPr>
          <p:cNvPr id="6" name="Footer Placeholder 4"/>
          <p:cNvSpPr>
            <a:spLocks noGrp="1"/>
          </p:cNvSpPr>
          <p:nvPr>
            <p:ph type="ftr" sz="quarter" idx="11"/>
          </p:nvPr>
        </p:nvSpPr>
        <p:spPr/>
        <p:txBody>
          <a:bodyPr/>
          <a:lstStyle>
            <a:lvl1pPr>
              <a:defRPr/>
            </a:lvl1pPr>
          </a:lstStyle>
          <a:p>
            <a:endParaRPr lang="vi-VN">
              <a:solidFill>
                <a:prstClr val="black">
                  <a:tint val="75000"/>
                </a:prstClr>
              </a:solidFill>
            </a:endParaRPr>
          </a:p>
        </p:txBody>
      </p:sp>
      <p:sp>
        <p:nvSpPr>
          <p:cNvPr id="7" name="Slide Number Placeholder 5"/>
          <p:cNvSpPr>
            <a:spLocks noGrp="1"/>
          </p:cNvSpPr>
          <p:nvPr>
            <p:ph type="sldNum" sz="quarter" idx="12"/>
          </p:nvPr>
        </p:nvSpPr>
        <p:spPr/>
        <p:txBody>
          <a:bodyPr/>
          <a:lstStyle>
            <a:lvl1pPr>
              <a:defRPr/>
            </a:lvl1pPr>
          </a:lstStyle>
          <a:p>
            <a:pPr defTabSz="1219170"/>
            <a:fld id="{9E5EFB50-D8E2-4F7C-99D3-711EF45CF3D6}" type="slidenum">
              <a:rPr lang="vi-VN" smtClean="0"/>
              <a:pPr defTabSz="1219170"/>
              <a:t>‹#›</a:t>
            </a:fld>
            <a:endParaRPr lang="vi-VN"/>
          </a:p>
        </p:txBody>
      </p:sp>
    </p:spTree>
    <p:extLst>
      <p:ext uri="{BB962C8B-B14F-4D97-AF65-F5344CB8AC3E}">
        <p14:creationId xmlns:p14="http://schemas.microsoft.com/office/powerpoint/2010/main" val="25570807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3"/>
          </a:xfrm>
        </p:spPr>
        <p:txBody>
          <a:bodyPr anchor="b"/>
          <a:lstStyle>
            <a:lvl1pPr marL="0" indent="0">
              <a:buNone/>
              <a:defRPr sz="3200" b="1"/>
            </a:lvl1pPr>
            <a:lvl2pPr marL="609554" indent="0">
              <a:buNone/>
              <a:defRPr sz="2667" b="1"/>
            </a:lvl2pPr>
            <a:lvl3pPr marL="1219108" indent="0">
              <a:buNone/>
              <a:defRPr sz="2400" b="1"/>
            </a:lvl3pPr>
            <a:lvl4pPr marL="1828664" indent="0">
              <a:buNone/>
              <a:defRPr sz="2133" b="1"/>
            </a:lvl4pPr>
            <a:lvl5pPr marL="2438218" indent="0">
              <a:buNone/>
              <a:defRPr sz="2133" b="1"/>
            </a:lvl5pPr>
            <a:lvl6pPr marL="3047772" indent="0">
              <a:buNone/>
              <a:defRPr sz="2133" b="1"/>
            </a:lvl6pPr>
            <a:lvl7pPr marL="3657326" indent="0">
              <a:buNone/>
              <a:defRPr sz="2133" b="1"/>
            </a:lvl7pPr>
            <a:lvl8pPr marL="4266880" indent="0">
              <a:buNone/>
              <a:defRPr sz="2133" b="1"/>
            </a:lvl8pPr>
            <a:lvl9pPr marL="4876434" indent="0">
              <a:buNone/>
              <a:defRPr sz="2133"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70" y="1535113"/>
            <a:ext cx="5389033" cy="639763"/>
          </a:xfrm>
        </p:spPr>
        <p:txBody>
          <a:bodyPr anchor="b"/>
          <a:lstStyle>
            <a:lvl1pPr marL="0" indent="0">
              <a:buNone/>
              <a:defRPr sz="3200" b="1"/>
            </a:lvl1pPr>
            <a:lvl2pPr marL="609554" indent="0">
              <a:buNone/>
              <a:defRPr sz="2667" b="1"/>
            </a:lvl2pPr>
            <a:lvl3pPr marL="1219108" indent="0">
              <a:buNone/>
              <a:defRPr sz="2400" b="1"/>
            </a:lvl3pPr>
            <a:lvl4pPr marL="1828664" indent="0">
              <a:buNone/>
              <a:defRPr sz="2133" b="1"/>
            </a:lvl4pPr>
            <a:lvl5pPr marL="2438218" indent="0">
              <a:buNone/>
              <a:defRPr sz="2133" b="1"/>
            </a:lvl5pPr>
            <a:lvl6pPr marL="3047772" indent="0">
              <a:buNone/>
              <a:defRPr sz="2133" b="1"/>
            </a:lvl6pPr>
            <a:lvl7pPr marL="3657326" indent="0">
              <a:buNone/>
              <a:defRPr sz="2133" b="1"/>
            </a:lvl7pPr>
            <a:lvl8pPr marL="4266880" indent="0">
              <a:buNone/>
              <a:defRPr sz="2133" b="1"/>
            </a:lvl8pPr>
            <a:lvl9pPr marL="4876434" indent="0">
              <a:buNone/>
              <a:defRPr sz="2133" b="1"/>
            </a:lvl9pPr>
          </a:lstStyle>
          <a:p>
            <a:pPr lvl="0"/>
            <a:r>
              <a:rPr lang="en-US"/>
              <a:t>Click to edit Master text styles</a:t>
            </a:r>
          </a:p>
        </p:txBody>
      </p:sp>
      <p:sp>
        <p:nvSpPr>
          <p:cNvPr id="6" name="Content Placeholder 5"/>
          <p:cNvSpPr>
            <a:spLocks noGrp="1"/>
          </p:cNvSpPr>
          <p:nvPr>
            <p:ph sz="quarter" idx="4"/>
          </p:nvPr>
        </p:nvSpPr>
        <p:spPr>
          <a:xfrm>
            <a:off x="6193370" y="2174875"/>
            <a:ext cx="5389033" cy="3951288"/>
          </a:xfr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pPr defTabSz="1219170"/>
            <a:fld id="{C1A00B59-F77B-4143-9908-A4016BE5E31F}" type="datetimeFigureOut">
              <a:rPr lang="vi-VN" smtClean="0"/>
              <a:pPr defTabSz="1219170"/>
              <a:t>19/08/2024</a:t>
            </a:fld>
            <a:endParaRPr lang="vi-VN"/>
          </a:p>
        </p:txBody>
      </p:sp>
      <p:sp>
        <p:nvSpPr>
          <p:cNvPr id="8" name="Footer Placeholder 4"/>
          <p:cNvSpPr>
            <a:spLocks noGrp="1"/>
          </p:cNvSpPr>
          <p:nvPr>
            <p:ph type="ftr" sz="quarter" idx="11"/>
          </p:nvPr>
        </p:nvSpPr>
        <p:spPr/>
        <p:txBody>
          <a:bodyPr/>
          <a:lstStyle>
            <a:lvl1pPr>
              <a:defRPr/>
            </a:lvl1pPr>
          </a:lstStyle>
          <a:p>
            <a:endParaRPr lang="vi-VN">
              <a:solidFill>
                <a:prstClr val="black">
                  <a:tint val="75000"/>
                </a:prstClr>
              </a:solidFill>
            </a:endParaRPr>
          </a:p>
        </p:txBody>
      </p:sp>
      <p:sp>
        <p:nvSpPr>
          <p:cNvPr id="9" name="Slide Number Placeholder 5"/>
          <p:cNvSpPr>
            <a:spLocks noGrp="1"/>
          </p:cNvSpPr>
          <p:nvPr>
            <p:ph type="sldNum" sz="quarter" idx="12"/>
          </p:nvPr>
        </p:nvSpPr>
        <p:spPr/>
        <p:txBody>
          <a:bodyPr/>
          <a:lstStyle>
            <a:lvl1pPr>
              <a:defRPr/>
            </a:lvl1pPr>
          </a:lstStyle>
          <a:p>
            <a:pPr defTabSz="1219170"/>
            <a:fld id="{9E5EFB50-D8E2-4F7C-99D3-711EF45CF3D6}" type="slidenum">
              <a:rPr lang="vi-VN" smtClean="0"/>
              <a:pPr defTabSz="1219170"/>
              <a:t>‹#›</a:t>
            </a:fld>
            <a:endParaRPr lang="vi-VN"/>
          </a:p>
        </p:txBody>
      </p:sp>
    </p:spTree>
    <p:extLst>
      <p:ext uri="{BB962C8B-B14F-4D97-AF65-F5344CB8AC3E}">
        <p14:creationId xmlns:p14="http://schemas.microsoft.com/office/powerpoint/2010/main" val="28601176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defTabSz="1219170"/>
            <a:fld id="{C1A00B59-F77B-4143-9908-A4016BE5E31F}" type="datetimeFigureOut">
              <a:rPr lang="vi-VN" smtClean="0"/>
              <a:pPr defTabSz="1219170"/>
              <a:t>19/08/2024</a:t>
            </a:fld>
            <a:endParaRPr lang="vi-VN"/>
          </a:p>
        </p:txBody>
      </p:sp>
      <p:sp>
        <p:nvSpPr>
          <p:cNvPr id="4" name="Footer Placeholder 4"/>
          <p:cNvSpPr>
            <a:spLocks noGrp="1"/>
          </p:cNvSpPr>
          <p:nvPr>
            <p:ph type="ftr" sz="quarter" idx="11"/>
          </p:nvPr>
        </p:nvSpPr>
        <p:spPr/>
        <p:txBody>
          <a:bodyPr/>
          <a:lstStyle>
            <a:lvl1pPr>
              <a:defRPr/>
            </a:lvl1pPr>
          </a:lstStyle>
          <a:p>
            <a:endParaRPr lang="vi-VN">
              <a:solidFill>
                <a:prstClr val="black">
                  <a:tint val="75000"/>
                </a:prstClr>
              </a:solidFill>
            </a:endParaRPr>
          </a:p>
        </p:txBody>
      </p:sp>
      <p:sp>
        <p:nvSpPr>
          <p:cNvPr id="5" name="Slide Number Placeholder 5"/>
          <p:cNvSpPr>
            <a:spLocks noGrp="1"/>
          </p:cNvSpPr>
          <p:nvPr>
            <p:ph type="sldNum" sz="quarter" idx="12"/>
          </p:nvPr>
        </p:nvSpPr>
        <p:spPr/>
        <p:txBody>
          <a:bodyPr/>
          <a:lstStyle>
            <a:lvl1pPr>
              <a:defRPr/>
            </a:lvl1pPr>
          </a:lstStyle>
          <a:p>
            <a:pPr defTabSz="1219170"/>
            <a:fld id="{9E5EFB50-D8E2-4F7C-99D3-711EF45CF3D6}" type="slidenum">
              <a:rPr lang="vi-VN" smtClean="0"/>
              <a:pPr defTabSz="1219170"/>
              <a:t>‹#›</a:t>
            </a:fld>
            <a:endParaRPr lang="vi-VN"/>
          </a:p>
        </p:txBody>
      </p:sp>
    </p:spTree>
    <p:extLst>
      <p:ext uri="{BB962C8B-B14F-4D97-AF65-F5344CB8AC3E}">
        <p14:creationId xmlns:p14="http://schemas.microsoft.com/office/powerpoint/2010/main" val="15476647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defTabSz="1219170"/>
            <a:fld id="{C1A00B59-F77B-4143-9908-A4016BE5E31F}" type="datetimeFigureOut">
              <a:rPr lang="vi-VN" smtClean="0"/>
              <a:pPr defTabSz="1219170"/>
              <a:t>19/08/2024</a:t>
            </a:fld>
            <a:endParaRPr lang="vi-VN"/>
          </a:p>
        </p:txBody>
      </p:sp>
      <p:sp>
        <p:nvSpPr>
          <p:cNvPr id="3" name="Footer Placeholder 4"/>
          <p:cNvSpPr>
            <a:spLocks noGrp="1"/>
          </p:cNvSpPr>
          <p:nvPr>
            <p:ph type="ftr" sz="quarter" idx="11"/>
          </p:nvPr>
        </p:nvSpPr>
        <p:spPr/>
        <p:txBody>
          <a:bodyPr/>
          <a:lstStyle>
            <a:lvl1pPr>
              <a:defRPr/>
            </a:lvl1pPr>
          </a:lstStyle>
          <a:p>
            <a:endParaRPr lang="vi-VN">
              <a:solidFill>
                <a:prstClr val="black">
                  <a:tint val="75000"/>
                </a:prstClr>
              </a:solidFill>
            </a:endParaRPr>
          </a:p>
        </p:txBody>
      </p:sp>
      <p:sp>
        <p:nvSpPr>
          <p:cNvPr id="4" name="Slide Number Placeholder 5"/>
          <p:cNvSpPr>
            <a:spLocks noGrp="1"/>
          </p:cNvSpPr>
          <p:nvPr>
            <p:ph type="sldNum" sz="quarter" idx="12"/>
          </p:nvPr>
        </p:nvSpPr>
        <p:spPr/>
        <p:txBody>
          <a:bodyPr/>
          <a:lstStyle>
            <a:lvl1pPr>
              <a:defRPr/>
            </a:lvl1pPr>
          </a:lstStyle>
          <a:p>
            <a:pPr defTabSz="1219170"/>
            <a:fld id="{9E5EFB50-D8E2-4F7C-99D3-711EF45CF3D6}" type="slidenum">
              <a:rPr lang="vi-VN" smtClean="0"/>
              <a:pPr defTabSz="1219170"/>
              <a:t>‹#›</a:t>
            </a:fld>
            <a:endParaRPr lang="vi-VN"/>
          </a:p>
        </p:txBody>
      </p:sp>
    </p:spTree>
    <p:extLst>
      <p:ext uri="{BB962C8B-B14F-4D97-AF65-F5344CB8AC3E}">
        <p14:creationId xmlns:p14="http://schemas.microsoft.com/office/powerpoint/2010/main" val="17259203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49"/>
            <a:ext cx="4011084" cy="1162051"/>
          </a:xfrm>
        </p:spPr>
        <p:txBody>
          <a:bodyPr anchor="b"/>
          <a:lstStyle>
            <a:lvl1pPr algn="l">
              <a:defRPr sz="2667" b="1"/>
            </a:lvl1pPr>
          </a:lstStyle>
          <a:p>
            <a:r>
              <a:rPr lang="en-US"/>
              <a:t>Click to edit Master title style</a:t>
            </a:r>
          </a:p>
        </p:txBody>
      </p:sp>
      <p:sp>
        <p:nvSpPr>
          <p:cNvPr id="3" name="Content Placeholder 2"/>
          <p:cNvSpPr>
            <a:spLocks noGrp="1"/>
          </p:cNvSpPr>
          <p:nvPr>
            <p:ph idx="1"/>
          </p:nvPr>
        </p:nvSpPr>
        <p:spPr>
          <a:xfrm>
            <a:off x="4766733" y="273052"/>
            <a:ext cx="6815667" cy="5853113"/>
          </a:xfrm>
        </p:spPr>
        <p:txBody>
          <a:bodyPr/>
          <a:lstStyle>
            <a:lvl1pPr>
              <a:defRPr sz="4267"/>
            </a:lvl1pPr>
            <a:lvl2pPr>
              <a:defRPr sz="3733"/>
            </a:lvl2pPr>
            <a:lvl3pPr>
              <a:defRPr sz="3200"/>
            </a:lvl3pPr>
            <a:lvl4pPr>
              <a:defRPr sz="2667"/>
            </a:lvl4pPr>
            <a:lvl5pPr>
              <a:defRPr sz="2667"/>
            </a:lvl5pPr>
            <a:lvl6pPr>
              <a:defRPr sz="2667"/>
            </a:lvl6pPr>
            <a:lvl7pPr>
              <a:defRPr sz="2667"/>
            </a:lvl7pPr>
            <a:lvl8pPr>
              <a:defRPr sz="2667"/>
            </a:lvl8pPr>
            <a:lvl9pPr>
              <a:defRPr sz="26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3" y="1435102"/>
            <a:ext cx="4011084" cy="4691063"/>
          </a:xfrm>
        </p:spPr>
        <p:txBody>
          <a:bodyPr/>
          <a:lstStyle>
            <a:lvl1pPr marL="0" indent="0">
              <a:buNone/>
              <a:defRPr sz="1867"/>
            </a:lvl1pPr>
            <a:lvl2pPr marL="609554" indent="0">
              <a:buNone/>
              <a:defRPr sz="1600"/>
            </a:lvl2pPr>
            <a:lvl3pPr marL="1219108" indent="0">
              <a:buNone/>
              <a:defRPr sz="1333"/>
            </a:lvl3pPr>
            <a:lvl4pPr marL="1828664" indent="0">
              <a:buNone/>
              <a:defRPr sz="1200"/>
            </a:lvl4pPr>
            <a:lvl5pPr marL="2438218" indent="0">
              <a:buNone/>
              <a:defRPr sz="1200"/>
            </a:lvl5pPr>
            <a:lvl6pPr marL="3047772" indent="0">
              <a:buNone/>
              <a:defRPr sz="1200"/>
            </a:lvl6pPr>
            <a:lvl7pPr marL="3657326" indent="0">
              <a:buNone/>
              <a:defRPr sz="1200"/>
            </a:lvl7pPr>
            <a:lvl8pPr marL="4266880" indent="0">
              <a:buNone/>
              <a:defRPr sz="1200"/>
            </a:lvl8pPr>
            <a:lvl9pPr marL="4876434" indent="0">
              <a:buNone/>
              <a:defRPr sz="12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defTabSz="1219170"/>
            <a:fld id="{C1A00B59-F77B-4143-9908-A4016BE5E31F}" type="datetimeFigureOut">
              <a:rPr lang="vi-VN" smtClean="0"/>
              <a:pPr defTabSz="1219170"/>
              <a:t>19/08/2024</a:t>
            </a:fld>
            <a:endParaRPr lang="vi-VN"/>
          </a:p>
        </p:txBody>
      </p:sp>
      <p:sp>
        <p:nvSpPr>
          <p:cNvPr id="6" name="Footer Placeholder 4"/>
          <p:cNvSpPr>
            <a:spLocks noGrp="1"/>
          </p:cNvSpPr>
          <p:nvPr>
            <p:ph type="ftr" sz="quarter" idx="11"/>
          </p:nvPr>
        </p:nvSpPr>
        <p:spPr/>
        <p:txBody>
          <a:bodyPr/>
          <a:lstStyle>
            <a:lvl1pPr>
              <a:defRPr/>
            </a:lvl1pPr>
          </a:lstStyle>
          <a:p>
            <a:endParaRPr lang="vi-VN">
              <a:solidFill>
                <a:prstClr val="black">
                  <a:tint val="75000"/>
                </a:prstClr>
              </a:solidFill>
            </a:endParaRPr>
          </a:p>
        </p:txBody>
      </p:sp>
      <p:sp>
        <p:nvSpPr>
          <p:cNvPr id="7" name="Slide Number Placeholder 5"/>
          <p:cNvSpPr>
            <a:spLocks noGrp="1"/>
          </p:cNvSpPr>
          <p:nvPr>
            <p:ph type="sldNum" sz="quarter" idx="12"/>
          </p:nvPr>
        </p:nvSpPr>
        <p:spPr/>
        <p:txBody>
          <a:bodyPr/>
          <a:lstStyle>
            <a:lvl1pPr>
              <a:defRPr/>
            </a:lvl1pPr>
          </a:lstStyle>
          <a:p>
            <a:pPr defTabSz="1219170"/>
            <a:fld id="{9E5EFB50-D8E2-4F7C-99D3-711EF45CF3D6}" type="slidenum">
              <a:rPr lang="vi-VN" smtClean="0"/>
              <a:pPr defTabSz="1219170"/>
              <a:t>‹#›</a:t>
            </a:fld>
            <a:endParaRPr lang="vi-VN"/>
          </a:p>
        </p:txBody>
      </p:sp>
    </p:spTree>
    <p:extLst>
      <p:ext uri="{BB962C8B-B14F-4D97-AF65-F5344CB8AC3E}">
        <p14:creationId xmlns:p14="http://schemas.microsoft.com/office/powerpoint/2010/main" val="23558649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9"/>
          </a:xfrm>
        </p:spPr>
        <p:txBody>
          <a:bodyPr anchor="b"/>
          <a:lstStyle>
            <a:lvl1pPr algn="l">
              <a:defRPr sz="2667"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rtlCol="0">
            <a:normAutofit/>
          </a:bodyPr>
          <a:lstStyle>
            <a:lvl1pPr marL="0" indent="0">
              <a:buNone/>
              <a:defRPr sz="4267"/>
            </a:lvl1pPr>
            <a:lvl2pPr marL="609554" indent="0">
              <a:buNone/>
              <a:defRPr sz="3733"/>
            </a:lvl2pPr>
            <a:lvl3pPr marL="1219108" indent="0">
              <a:buNone/>
              <a:defRPr sz="3200"/>
            </a:lvl3pPr>
            <a:lvl4pPr marL="1828664" indent="0">
              <a:buNone/>
              <a:defRPr sz="2667"/>
            </a:lvl4pPr>
            <a:lvl5pPr marL="2438218" indent="0">
              <a:buNone/>
              <a:defRPr sz="2667"/>
            </a:lvl5pPr>
            <a:lvl6pPr marL="3047772" indent="0">
              <a:buNone/>
              <a:defRPr sz="2667"/>
            </a:lvl6pPr>
            <a:lvl7pPr marL="3657326" indent="0">
              <a:buNone/>
              <a:defRPr sz="2667"/>
            </a:lvl7pPr>
            <a:lvl8pPr marL="4266880" indent="0">
              <a:buNone/>
              <a:defRPr sz="2667"/>
            </a:lvl8pPr>
            <a:lvl9pPr marL="4876434" indent="0">
              <a:buNone/>
              <a:defRPr sz="2667"/>
            </a:lvl9pPr>
          </a:lstStyle>
          <a:p>
            <a:pPr lvl="0"/>
            <a:r>
              <a:rPr lang="en-US" noProof="0"/>
              <a:t>Click icon to add picture</a:t>
            </a:r>
          </a:p>
        </p:txBody>
      </p:sp>
      <p:sp>
        <p:nvSpPr>
          <p:cNvPr id="4" name="Text Placeholder 3"/>
          <p:cNvSpPr>
            <a:spLocks noGrp="1"/>
          </p:cNvSpPr>
          <p:nvPr>
            <p:ph type="body" sz="half" idx="2"/>
          </p:nvPr>
        </p:nvSpPr>
        <p:spPr>
          <a:xfrm>
            <a:off x="2389717" y="5367338"/>
            <a:ext cx="7315200" cy="804863"/>
          </a:xfrm>
        </p:spPr>
        <p:txBody>
          <a:bodyPr/>
          <a:lstStyle>
            <a:lvl1pPr marL="0" indent="0">
              <a:buNone/>
              <a:defRPr sz="1867"/>
            </a:lvl1pPr>
            <a:lvl2pPr marL="609554" indent="0">
              <a:buNone/>
              <a:defRPr sz="1600"/>
            </a:lvl2pPr>
            <a:lvl3pPr marL="1219108" indent="0">
              <a:buNone/>
              <a:defRPr sz="1333"/>
            </a:lvl3pPr>
            <a:lvl4pPr marL="1828664" indent="0">
              <a:buNone/>
              <a:defRPr sz="1200"/>
            </a:lvl4pPr>
            <a:lvl5pPr marL="2438218" indent="0">
              <a:buNone/>
              <a:defRPr sz="1200"/>
            </a:lvl5pPr>
            <a:lvl6pPr marL="3047772" indent="0">
              <a:buNone/>
              <a:defRPr sz="1200"/>
            </a:lvl6pPr>
            <a:lvl7pPr marL="3657326" indent="0">
              <a:buNone/>
              <a:defRPr sz="1200"/>
            </a:lvl7pPr>
            <a:lvl8pPr marL="4266880" indent="0">
              <a:buNone/>
              <a:defRPr sz="1200"/>
            </a:lvl8pPr>
            <a:lvl9pPr marL="4876434" indent="0">
              <a:buNone/>
              <a:defRPr sz="12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defTabSz="1219170"/>
            <a:fld id="{C1A00B59-F77B-4143-9908-A4016BE5E31F}" type="datetimeFigureOut">
              <a:rPr lang="vi-VN" smtClean="0"/>
              <a:pPr defTabSz="1219170"/>
              <a:t>19/08/2024</a:t>
            </a:fld>
            <a:endParaRPr lang="vi-VN"/>
          </a:p>
        </p:txBody>
      </p:sp>
      <p:sp>
        <p:nvSpPr>
          <p:cNvPr id="6" name="Footer Placeholder 4"/>
          <p:cNvSpPr>
            <a:spLocks noGrp="1"/>
          </p:cNvSpPr>
          <p:nvPr>
            <p:ph type="ftr" sz="quarter" idx="11"/>
          </p:nvPr>
        </p:nvSpPr>
        <p:spPr/>
        <p:txBody>
          <a:bodyPr/>
          <a:lstStyle>
            <a:lvl1pPr>
              <a:defRPr/>
            </a:lvl1pPr>
          </a:lstStyle>
          <a:p>
            <a:endParaRPr lang="vi-VN">
              <a:solidFill>
                <a:prstClr val="black">
                  <a:tint val="75000"/>
                </a:prstClr>
              </a:solidFill>
            </a:endParaRPr>
          </a:p>
        </p:txBody>
      </p:sp>
      <p:sp>
        <p:nvSpPr>
          <p:cNvPr id="7" name="Slide Number Placeholder 5"/>
          <p:cNvSpPr>
            <a:spLocks noGrp="1"/>
          </p:cNvSpPr>
          <p:nvPr>
            <p:ph type="sldNum" sz="quarter" idx="12"/>
          </p:nvPr>
        </p:nvSpPr>
        <p:spPr/>
        <p:txBody>
          <a:bodyPr/>
          <a:lstStyle>
            <a:lvl1pPr>
              <a:defRPr/>
            </a:lvl1pPr>
          </a:lstStyle>
          <a:p>
            <a:pPr defTabSz="1219170"/>
            <a:fld id="{9E5EFB50-D8E2-4F7C-99D3-711EF45CF3D6}" type="slidenum">
              <a:rPr lang="vi-VN" smtClean="0"/>
              <a:pPr defTabSz="1219170"/>
              <a:t>‹#›</a:t>
            </a:fld>
            <a:endParaRPr lang="vi-VN"/>
          </a:p>
        </p:txBody>
      </p:sp>
    </p:spTree>
    <p:extLst>
      <p:ext uri="{BB962C8B-B14F-4D97-AF65-F5344CB8AC3E}">
        <p14:creationId xmlns:p14="http://schemas.microsoft.com/office/powerpoint/2010/main" val="483360293"/>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13" Type="http://schemas.openxmlformats.org/officeDocument/2006/relationships/slideLayout" Target="../slideLayouts/slideLayout14.xml"/><Relationship Id="rId18" Type="http://schemas.openxmlformats.org/officeDocument/2006/relationships/slideLayout" Target="../slideLayouts/slideLayout19.xml"/><Relationship Id="rId3" Type="http://schemas.openxmlformats.org/officeDocument/2006/relationships/slideLayout" Target="../slideLayouts/slideLayout4.xml"/><Relationship Id="rId21" Type="http://schemas.openxmlformats.org/officeDocument/2006/relationships/theme" Target="../theme/theme2.xml"/><Relationship Id="rId7" Type="http://schemas.openxmlformats.org/officeDocument/2006/relationships/slideLayout" Target="../slideLayouts/slideLayout8.xml"/><Relationship Id="rId12" Type="http://schemas.openxmlformats.org/officeDocument/2006/relationships/slideLayout" Target="../slideLayouts/slideLayout13.xml"/><Relationship Id="rId17" Type="http://schemas.openxmlformats.org/officeDocument/2006/relationships/slideLayout" Target="../slideLayouts/slideLayout18.xml"/><Relationship Id="rId2" Type="http://schemas.openxmlformats.org/officeDocument/2006/relationships/slideLayout" Target="../slideLayouts/slideLayout3.xml"/><Relationship Id="rId16" Type="http://schemas.openxmlformats.org/officeDocument/2006/relationships/slideLayout" Target="../slideLayouts/slideLayout17.xml"/><Relationship Id="rId20" Type="http://schemas.openxmlformats.org/officeDocument/2006/relationships/slideLayout" Target="../slideLayouts/slideLayout21.xml"/><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slideLayout" Target="../slideLayouts/slideLayout12.xml"/><Relationship Id="rId5" Type="http://schemas.openxmlformats.org/officeDocument/2006/relationships/slideLayout" Target="../slideLayouts/slideLayout6.xml"/><Relationship Id="rId15" Type="http://schemas.openxmlformats.org/officeDocument/2006/relationships/slideLayout" Target="../slideLayouts/slideLayout16.xml"/><Relationship Id="rId10" Type="http://schemas.openxmlformats.org/officeDocument/2006/relationships/slideLayout" Target="../slideLayouts/slideLayout11.xml"/><Relationship Id="rId19" Type="http://schemas.openxmlformats.org/officeDocument/2006/relationships/slideLayout" Target="../slideLayouts/slideLayout20.xml"/><Relationship Id="rId4" Type="http://schemas.openxmlformats.org/officeDocument/2006/relationships/slideLayout" Target="../slideLayouts/slideLayout5.xml"/><Relationship Id="rId9" Type="http://schemas.openxmlformats.org/officeDocument/2006/relationships/slideLayout" Target="../slideLayouts/slideLayout10.xml"/><Relationship Id="rId14" Type="http://schemas.openxmlformats.org/officeDocument/2006/relationships/slideLayout" Target="../slideLayouts/slideLayout1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9.xml"/><Relationship Id="rId3" Type="http://schemas.openxmlformats.org/officeDocument/2006/relationships/slideLayout" Target="../slideLayouts/slideLayout24.xml"/><Relationship Id="rId7" Type="http://schemas.openxmlformats.org/officeDocument/2006/relationships/slideLayout" Target="../slideLayouts/slideLayout28.xml"/><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theme" Target="../theme/theme3.xml"/><Relationship Id="rId5" Type="http://schemas.openxmlformats.org/officeDocument/2006/relationships/slideLayout" Target="../slideLayouts/slideLayout26.xml"/><Relationship Id="rId10" Type="http://schemas.openxmlformats.org/officeDocument/2006/relationships/slideLayout" Target="../slideLayouts/slideLayout31.xml"/><Relationship Id="rId4" Type="http://schemas.openxmlformats.org/officeDocument/2006/relationships/slideLayout" Target="../slideLayouts/slideLayout25.xml"/><Relationship Id="rId9"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867" y="275167"/>
            <a:ext cx="10972271"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35" tIns="45718" rIns="91435" bIns="45718" numCol="1" anchor="ctr" anchorCtr="0" compatLnSpc="1">
            <a:prstTxWarp prst="textNoShape">
              <a:avLst/>
            </a:prstTxWarp>
          </a:bodyPr>
          <a:lstStyle/>
          <a:p>
            <a:pPr lvl="0"/>
            <a:r>
              <a:rPr lang="en-US"/>
              <a:t>Click to edit Master title style</a:t>
            </a:r>
          </a:p>
        </p:txBody>
      </p:sp>
      <p:sp>
        <p:nvSpPr>
          <p:cNvPr id="1027" name="Text Placeholder 2"/>
          <p:cNvSpPr>
            <a:spLocks noGrp="1"/>
          </p:cNvSpPr>
          <p:nvPr>
            <p:ph type="body" idx="1"/>
          </p:nvPr>
        </p:nvSpPr>
        <p:spPr bwMode="auto">
          <a:xfrm>
            <a:off x="609867" y="1600729"/>
            <a:ext cx="10972271" cy="45256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35" tIns="45718" rIns="91435" bIns="45718"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9715500" y="6350001"/>
            <a:ext cx="1143000" cy="317500"/>
          </a:xfrm>
          <a:prstGeom prst="rect">
            <a:avLst/>
          </a:prstGeom>
        </p:spPr>
        <p:txBody>
          <a:bodyPr vert="horz" wrap="square" lIns="91435" tIns="45718" rIns="91435" bIns="45718" numCol="1" anchor="ctr" anchorCtr="0" compatLnSpc="1">
            <a:prstTxWarp prst="textNoShape">
              <a:avLst/>
            </a:prstTxWarp>
          </a:bodyPr>
          <a:lstStyle>
            <a:lvl1pPr eaLnBrk="1" hangingPunct="1">
              <a:defRPr sz="1600">
                <a:solidFill>
                  <a:srgbClr val="898989"/>
                </a:solidFill>
                <a:latin typeface="Myriad Pro" pitchFamily="34" charset="0"/>
              </a:defRPr>
            </a:lvl1pPr>
          </a:lstStyle>
          <a:p>
            <a:pPr defTabSz="1219170"/>
            <a:fld id="{C1A00B59-F77B-4143-9908-A4016BE5E31F}" type="datetimeFigureOut">
              <a:rPr lang="vi-VN" smtClean="0"/>
              <a:pPr defTabSz="1219170"/>
              <a:t>19/08/2024</a:t>
            </a:fld>
            <a:endParaRPr lang="vi-VN"/>
          </a:p>
        </p:txBody>
      </p:sp>
      <p:sp>
        <p:nvSpPr>
          <p:cNvPr id="5" name="Footer Placeholder 4"/>
          <p:cNvSpPr>
            <a:spLocks noGrp="1"/>
          </p:cNvSpPr>
          <p:nvPr>
            <p:ph type="ftr" sz="quarter" idx="3"/>
          </p:nvPr>
        </p:nvSpPr>
        <p:spPr>
          <a:xfrm>
            <a:off x="635002" y="6350000"/>
            <a:ext cx="3860271" cy="365125"/>
          </a:xfrm>
          <a:prstGeom prst="rect">
            <a:avLst/>
          </a:prstGeom>
        </p:spPr>
        <p:txBody>
          <a:bodyPr vert="horz" lIns="91435" tIns="45718" rIns="91435" bIns="45718" rtlCol="0" anchor="ctr"/>
          <a:lstStyle>
            <a:lvl1pPr algn="l" defTabSz="1219108" eaLnBrk="1" fontAlgn="auto" hangingPunct="1">
              <a:spcBef>
                <a:spcPts val="0"/>
              </a:spcBef>
              <a:spcAft>
                <a:spcPts val="0"/>
              </a:spcAft>
              <a:defRPr sz="1600" u="sng" smtClean="0">
                <a:solidFill>
                  <a:schemeClr val="tx1">
                    <a:tint val="75000"/>
                  </a:schemeClr>
                </a:solidFill>
                <a:latin typeface="Myriad Pro"/>
                <a:ea typeface="+mn-ea"/>
                <a:cs typeface="Myriad Pro"/>
              </a:defRPr>
            </a:lvl1pPr>
          </a:lstStyle>
          <a:p>
            <a:endParaRPr lang="vi-VN">
              <a:solidFill>
                <a:prstClr val="black">
                  <a:tint val="75000"/>
                </a:prstClr>
              </a:solidFill>
            </a:endParaRPr>
          </a:p>
        </p:txBody>
      </p:sp>
      <p:sp>
        <p:nvSpPr>
          <p:cNvPr id="6" name="Slide Number Placeholder 5"/>
          <p:cNvSpPr>
            <a:spLocks noGrp="1"/>
          </p:cNvSpPr>
          <p:nvPr>
            <p:ph type="sldNum" sz="quarter" idx="4"/>
          </p:nvPr>
        </p:nvSpPr>
        <p:spPr>
          <a:xfrm>
            <a:off x="11049002" y="6350001"/>
            <a:ext cx="596636" cy="310887"/>
          </a:xfrm>
          <a:prstGeom prst="rect">
            <a:avLst/>
          </a:prstGeom>
        </p:spPr>
        <p:txBody>
          <a:bodyPr vert="horz" wrap="square" lIns="91435" tIns="45718" rIns="91435" bIns="45718" numCol="1" anchor="ctr" anchorCtr="0" compatLnSpc="1">
            <a:prstTxWarp prst="textNoShape">
              <a:avLst/>
            </a:prstTxWarp>
          </a:bodyPr>
          <a:lstStyle>
            <a:lvl1pPr algn="r" eaLnBrk="1" hangingPunct="1">
              <a:defRPr sz="1600">
                <a:solidFill>
                  <a:srgbClr val="898989"/>
                </a:solidFill>
                <a:latin typeface="Myriad Pro" pitchFamily="34" charset="0"/>
              </a:defRPr>
            </a:lvl1pPr>
          </a:lstStyle>
          <a:p>
            <a:pPr defTabSz="1219170"/>
            <a:fld id="{9E5EFB50-D8E2-4F7C-99D3-711EF45CF3D6}" type="slidenum">
              <a:rPr lang="vi-VN" smtClean="0"/>
              <a:pPr defTabSz="1219170"/>
              <a:t>‹#›</a:t>
            </a:fld>
            <a:endParaRPr lang="vi-VN"/>
          </a:p>
        </p:txBody>
      </p:sp>
    </p:spTree>
    <p:extLst>
      <p:ext uri="{BB962C8B-B14F-4D97-AF65-F5344CB8AC3E}">
        <p14:creationId xmlns:p14="http://schemas.microsoft.com/office/powerpoint/2010/main" val="3854442302"/>
      </p:ext>
    </p:extLst>
  </p:cSld>
  <p:clrMap bg1="lt1" tx1="dk1" bg2="lt2" tx2="dk2" accent1="accent1" accent2="accent2" accent3="accent3" accent4="accent4" accent5="accent5" accent6="accent6" hlink="hlink" folHlink="folHlink"/>
  <p:sldLayoutIdLst>
    <p:sldLayoutId id="2147483669" r:id="rId1"/>
  </p:sldLayoutIdLst>
  <p:txStyles>
    <p:titleStyle>
      <a:lvl1pPr algn="l" defTabSz="1217900" rtl="0" eaLnBrk="1" fontAlgn="base" hangingPunct="1">
        <a:spcBef>
          <a:spcPct val="0"/>
        </a:spcBef>
        <a:spcAft>
          <a:spcPct val="0"/>
        </a:spcAft>
        <a:defRPr sz="3733" b="1" kern="1200">
          <a:solidFill>
            <a:schemeClr val="tx1"/>
          </a:solidFill>
          <a:latin typeface="Myriad Pro"/>
          <a:ea typeface="ＭＳ Ｐゴシック" charset="0"/>
          <a:cs typeface="Myriad Pro"/>
        </a:defRPr>
      </a:lvl1pPr>
      <a:lvl2pPr algn="l" defTabSz="1217900" rtl="0" eaLnBrk="1" fontAlgn="base" hangingPunct="1">
        <a:spcBef>
          <a:spcPct val="0"/>
        </a:spcBef>
        <a:spcAft>
          <a:spcPct val="0"/>
        </a:spcAft>
        <a:defRPr sz="3733" b="1">
          <a:solidFill>
            <a:schemeClr val="tx1"/>
          </a:solidFill>
          <a:latin typeface="Myriad Pro" pitchFamily="34" charset="0"/>
          <a:ea typeface="ＭＳ Ｐゴシック" charset="0"/>
        </a:defRPr>
      </a:lvl2pPr>
      <a:lvl3pPr algn="l" defTabSz="1217900" rtl="0" eaLnBrk="1" fontAlgn="base" hangingPunct="1">
        <a:spcBef>
          <a:spcPct val="0"/>
        </a:spcBef>
        <a:spcAft>
          <a:spcPct val="0"/>
        </a:spcAft>
        <a:defRPr sz="3733" b="1">
          <a:solidFill>
            <a:schemeClr val="tx1"/>
          </a:solidFill>
          <a:latin typeface="Myriad Pro" pitchFamily="34" charset="0"/>
          <a:ea typeface="ＭＳ Ｐゴシック" charset="0"/>
        </a:defRPr>
      </a:lvl3pPr>
      <a:lvl4pPr algn="l" defTabSz="1217900" rtl="0" eaLnBrk="1" fontAlgn="base" hangingPunct="1">
        <a:spcBef>
          <a:spcPct val="0"/>
        </a:spcBef>
        <a:spcAft>
          <a:spcPct val="0"/>
        </a:spcAft>
        <a:defRPr sz="3733" b="1">
          <a:solidFill>
            <a:schemeClr val="tx1"/>
          </a:solidFill>
          <a:latin typeface="Myriad Pro" pitchFamily="34" charset="0"/>
          <a:ea typeface="ＭＳ Ｐゴシック" charset="0"/>
        </a:defRPr>
      </a:lvl4pPr>
      <a:lvl5pPr algn="l" defTabSz="1217900" rtl="0" eaLnBrk="1" fontAlgn="base" hangingPunct="1">
        <a:spcBef>
          <a:spcPct val="0"/>
        </a:spcBef>
        <a:spcAft>
          <a:spcPct val="0"/>
        </a:spcAft>
        <a:defRPr sz="3733" b="1">
          <a:solidFill>
            <a:schemeClr val="tx1"/>
          </a:solidFill>
          <a:latin typeface="Myriad Pro" pitchFamily="34" charset="0"/>
          <a:ea typeface="ＭＳ Ｐゴシック" charset="0"/>
        </a:defRPr>
      </a:lvl5pPr>
      <a:lvl6pPr marL="426709" algn="ctr" defTabSz="1217900" rtl="0" eaLnBrk="1" fontAlgn="base" hangingPunct="1">
        <a:spcBef>
          <a:spcPct val="0"/>
        </a:spcBef>
        <a:spcAft>
          <a:spcPct val="0"/>
        </a:spcAft>
        <a:defRPr sz="3733" b="1">
          <a:solidFill>
            <a:schemeClr val="tx1"/>
          </a:solidFill>
          <a:latin typeface="Tahoma" panose="020B0604030504040204" pitchFamily="34" charset="0"/>
        </a:defRPr>
      </a:lvl6pPr>
      <a:lvl7pPr marL="853419" algn="ctr" defTabSz="1217900" rtl="0" eaLnBrk="1" fontAlgn="base" hangingPunct="1">
        <a:spcBef>
          <a:spcPct val="0"/>
        </a:spcBef>
        <a:spcAft>
          <a:spcPct val="0"/>
        </a:spcAft>
        <a:defRPr sz="3733" b="1">
          <a:solidFill>
            <a:schemeClr val="tx1"/>
          </a:solidFill>
          <a:latin typeface="Tahoma" panose="020B0604030504040204" pitchFamily="34" charset="0"/>
        </a:defRPr>
      </a:lvl7pPr>
      <a:lvl8pPr marL="1280128" algn="ctr" defTabSz="1217900" rtl="0" eaLnBrk="1" fontAlgn="base" hangingPunct="1">
        <a:spcBef>
          <a:spcPct val="0"/>
        </a:spcBef>
        <a:spcAft>
          <a:spcPct val="0"/>
        </a:spcAft>
        <a:defRPr sz="3733" b="1">
          <a:solidFill>
            <a:schemeClr val="tx1"/>
          </a:solidFill>
          <a:latin typeface="Tahoma" panose="020B0604030504040204" pitchFamily="34" charset="0"/>
        </a:defRPr>
      </a:lvl8pPr>
      <a:lvl9pPr marL="1706837" algn="ctr" defTabSz="1217900" rtl="0" eaLnBrk="1" fontAlgn="base" hangingPunct="1">
        <a:spcBef>
          <a:spcPct val="0"/>
        </a:spcBef>
        <a:spcAft>
          <a:spcPct val="0"/>
        </a:spcAft>
        <a:defRPr sz="3733" b="1">
          <a:solidFill>
            <a:schemeClr val="tx1"/>
          </a:solidFill>
          <a:latin typeface="Tahoma" panose="020B0604030504040204" pitchFamily="34" charset="0"/>
        </a:defRPr>
      </a:lvl9pPr>
    </p:titleStyle>
    <p:bodyStyle>
      <a:lvl1pPr marL="456342" indent="-456342" algn="l" defTabSz="1217900" rtl="0" eaLnBrk="1" fontAlgn="base" hangingPunct="1">
        <a:spcBef>
          <a:spcPct val="20000"/>
        </a:spcBef>
        <a:spcAft>
          <a:spcPct val="0"/>
        </a:spcAft>
        <a:buFont typeface="Arial" pitchFamily="34" charset="0"/>
        <a:buChar char="•"/>
        <a:defRPr sz="2933" b="1" kern="1200">
          <a:solidFill>
            <a:schemeClr val="tx1"/>
          </a:solidFill>
          <a:latin typeface="Myriad Pro"/>
          <a:ea typeface="ＭＳ Ｐゴシック" charset="0"/>
          <a:cs typeface="Myriad Pro"/>
        </a:defRPr>
      </a:lvl1pPr>
      <a:lvl2pPr marL="989729" indent="-380780" algn="l" defTabSz="1217900" rtl="0" eaLnBrk="1" fontAlgn="base" hangingPunct="1">
        <a:spcBef>
          <a:spcPct val="20000"/>
        </a:spcBef>
        <a:spcAft>
          <a:spcPct val="0"/>
        </a:spcAft>
        <a:buFont typeface="Arial" pitchFamily="34" charset="0"/>
        <a:buChar char="–"/>
        <a:defRPr sz="2667" kern="1200">
          <a:solidFill>
            <a:schemeClr val="tx1"/>
          </a:solidFill>
          <a:latin typeface="Myriad Pro"/>
          <a:ea typeface="ＭＳ Ｐゴシック" charset="0"/>
          <a:cs typeface="Myriad Pro"/>
        </a:defRPr>
      </a:lvl2pPr>
      <a:lvl3pPr marL="1523115" indent="-303735" algn="l" defTabSz="1217900" rtl="0" eaLnBrk="1" fontAlgn="base" hangingPunct="1">
        <a:spcBef>
          <a:spcPct val="20000"/>
        </a:spcBef>
        <a:spcAft>
          <a:spcPct val="0"/>
        </a:spcAft>
        <a:buFont typeface="Arial" pitchFamily="34" charset="0"/>
        <a:buChar char="•"/>
        <a:defRPr sz="2667" kern="1200">
          <a:solidFill>
            <a:schemeClr val="tx1"/>
          </a:solidFill>
          <a:latin typeface="Myriad Pro"/>
          <a:ea typeface="ＭＳ Ｐゴシック" charset="0"/>
          <a:cs typeface="Myriad Pro"/>
        </a:defRPr>
      </a:lvl3pPr>
      <a:lvl4pPr marL="2132065" indent="-303735" algn="l" defTabSz="1217900" rtl="0" eaLnBrk="1" fontAlgn="base" hangingPunct="1">
        <a:spcBef>
          <a:spcPct val="20000"/>
        </a:spcBef>
        <a:spcAft>
          <a:spcPct val="0"/>
        </a:spcAft>
        <a:buFont typeface="Arial" pitchFamily="34" charset="0"/>
        <a:buChar char="–"/>
        <a:defRPr sz="2667" i="1" kern="1200">
          <a:solidFill>
            <a:schemeClr val="tx1"/>
          </a:solidFill>
          <a:latin typeface="Myriad Pro"/>
          <a:ea typeface="ＭＳ Ｐゴシック" charset="0"/>
          <a:cs typeface="Myriad Pro"/>
        </a:defRPr>
      </a:lvl4pPr>
      <a:lvl5pPr marL="2742497" indent="-303735" algn="l" defTabSz="1217900" rtl="0" eaLnBrk="1" fontAlgn="base" hangingPunct="1">
        <a:spcBef>
          <a:spcPct val="20000"/>
        </a:spcBef>
        <a:spcAft>
          <a:spcPct val="0"/>
        </a:spcAft>
        <a:buFont typeface="Arial" pitchFamily="34" charset="0"/>
        <a:buChar char="»"/>
        <a:defRPr sz="2667" kern="1200">
          <a:solidFill>
            <a:schemeClr val="tx1"/>
          </a:solidFill>
          <a:latin typeface="Myriad Pro"/>
          <a:ea typeface="ＭＳ Ｐゴシック" charset="0"/>
          <a:cs typeface="Myriad Pro"/>
        </a:defRPr>
      </a:lvl5pPr>
      <a:lvl6pPr marL="3352548" indent="-304778" algn="l" defTabSz="1219108"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02" indent="-304778" algn="l" defTabSz="1219108"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658" indent="-304778" algn="l" defTabSz="1219108"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12" indent="-304778" algn="l" defTabSz="1219108"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08" rtl="0" eaLnBrk="1" latinLnBrk="0" hangingPunct="1">
        <a:defRPr sz="2400" kern="1200">
          <a:solidFill>
            <a:schemeClr val="tx1"/>
          </a:solidFill>
          <a:latin typeface="+mn-lt"/>
          <a:ea typeface="+mn-ea"/>
          <a:cs typeface="+mn-cs"/>
        </a:defRPr>
      </a:lvl1pPr>
      <a:lvl2pPr marL="609554" algn="l" defTabSz="1219108" rtl="0" eaLnBrk="1" latinLnBrk="0" hangingPunct="1">
        <a:defRPr sz="2400" kern="1200">
          <a:solidFill>
            <a:schemeClr val="tx1"/>
          </a:solidFill>
          <a:latin typeface="+mn-lt"/>
          <a:ea typeface="+mn-ea"/>
          <a:cs typeface="+mn-cs"/>
        </a:defRPr>
      </a:lvl2pPr>
      <a:lvl3pPr marL="1219108" algn="l" defTabSz="1219108" rtl="0" eaLnBrk="1" latinLnBrk="0" hangingPunct="1">
        <a:defRPr sz="2400" kern="1200">
          <a:solidFill>
            <a:schemeClr val="tx1"/>
          </a:solidFill>
          <a:latin typeface="+mn-lt"/>
          <a:ea typeface="+mn-ea"/>
          <a:cs typeface="+mn-cs"/>
        </a:defRPr>
      </a:lvl3pPr>
      <a:lvl4pPr marL="1828664" algn="l" defTabSz="1219108" rtl="0" eaLnBrk="1" latinLnBrk="0" hangingPunct="1">
        <a:defRPr sz="2400" kern="1200">
          <a:solidFill>
            <a:schemeClr val="tx1"/>
          </a:solidFill>
          <a:latin typeface="+mn-lt"/>
          <a:ea typeface="+mn-ea"/>
          <a:cs typeface="+mn-cs"/>
        </a:defRPr>
      </a:lvl4pPr>
      <a:lvl5pPr marL="2438218" algn="l" defTabSz="1219108" rtl="0" eaLnBrk="1" latinLnBrk="0" hangingPunct="1">
        <a:defRPr sz="2400" kern="1200">
          <a:solidFill>
            <a:schemeClr val="tx1"/>
          </a:solidFill>
          <a:latin typeface="+mn-lt"/>
          <a:ea typeface="+mn-ea"/>
          <a:cs typeface="+mn-cs"/>
        </a:defRPr>
      </a:lvl5pPr>
      <a:lvl6pPr marL="3047772" algn="l" defTabSz="1219108" rtl="0" eaLnBrk="1" latinLnBrk="0" hangingPunct="1">
        <a:defRPr sz="2400" kern="1200">
          <a:solidFill>
            <a:schemeClr val="tx1"/>
          </a:solidFill>
          <a:latin typeface="+mn-lt"/>
          <a:ea typeface="+mn-ea"/>
          <a:cs typeface="+mn-cs"/>
        </a:defRPr>
      </a:lvl6pPr>
      <a:lvl7pPr marL="3657326" algn="l" defTabSz="1219108" rtl="0" eaLnBrk="1" latinLnBrk="0" hangingPunct="1">
        <a:defRPr sz="2400" kern="1200">
          <a:solidFill>
            <a:schemeClr val="tx1"/>
          </a:solidFill>
          <a:latin typeface="+mn-lt"/>
          <a:ea typeface="+mn-ea"/>
          <a:cs typeface="+mn-cs"/>
        </a:defRPr>
      </a:lvl7pPr>
      <a:lvl8pPr marL="4266880" algn="l" defTabSz="1219108" rtl="0" eaLnBrk="1" latinLnBrk="0" hangingPunct="1">
        <a:defRPr sz="2400" kern="1200">
          <a:solidFill>
            <a:schemeClr val="tx1"/>
          </a:solidFill>
          <a:latin typeface="+mn-lt"/>
          <a:ea typeface="+mn-ea"/>
          <a:cs typeface="+mn-cs"/>
        </a:defRPr>
      </a:lvl8pPr>
      <a:lvl9pPr marL="4876434" algn="l" defTabSz="1219108"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867" y="275167"/>
            <a:ext cx="10972271"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35" tIns="45718" rIns="91435" bIns="45718" numCol="1" anchor="ctr" anchorCtr="0" compatLnSpc="1">
            <a:prstTxWarp prst="textNoShape">
              <a:avLst/>
            </a:prstTxWarp>
          </a:bodyPr>
          <a:lstStyle/>
          <a:p>
            <a:pPr lvl="0"/>
            <a:r>
              <a:rPr lang="en-US"/>
              <a:t>Click to edit Master title style</a:t>
            </a:r>
          </a:p>
        </p:txBody>
      </p:sp>
      <p:sp>
        <p:nvSpPr>
          <p:cNvPr id="1027" name="Text Placeholder 2"/>
          <p:cNvSpPr>
            <a:spLocks noGrp="1"/>
          </p:cNvSpPr>
          <p:nvPr>
            <p:ph type="body" idx="1"/>
          </p:nvPr>
        </p:nvSpPr>
        <p:spPr bwMode="auto">
          <a:xfrm>
            <a:off x="609867" y="1600729"/>
            <a:ext cx="10972271" cy="45256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35" tIns="45718" rIns="91435" bIns="45718"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9715500" y="6350001"/>
            <a:ext cx="1143000" cy="317500"/>
          </a:xfrm>
          <a:prstGeom prst="rect">
            <a:avLst/>
          </a:prstGeom>
        </p:spPr>
        <p:txBody>
          <a:bodyPr vert="horz" wrap="square" lIns="91435" tIns="45718" rIns="91435" bIns="45718" numCol="1" anchor="ctr" anchorCtr="0" compatLnSpc="1">
            <a:prstTxWarp prst="textNoShape">
              <a:avLst/>
            </a:prstTxWarp>
          </a:bodyPr>
          <a:lstStyle>
            <a:lvl1pPr eaLnBrk="1" hangingPunct="1">
              <a:defRPr sz="1600">
                <a:solidFill>
                  <a:srgbClr val="898989"/>
                </a:solidFill>
                <a:latin typeface="Myriad Pro" pitchFamily="34" charset="0"/>
              </a:defRPr>
            </a:lvl1pPr>
          </a:lstStyle>
          <a:p>
            <a:pPr defTabSz="1219170"/>
            <a:fld id="{C1A00B59-F77B-4143-9908-A4016BE5E31F}" type="datetimeFigureOut">
              <a:rPr lang="vi-VN" smtClean="0"/>
              <a:pPr defTabSz="1219170"/>
              <a:t>19/08/2024</a:t>
            </a:fld>
            <a:endParaRPr lang="vi-VN"/>
          </a:p>
        </p:txBody>
      </p:sp>
      <p:sp>
        <p:nvSpPr>
          <p:cNvPr id="5" name="Footer Placeholder 4"/>
          <p:cNvSpPr>
            <a:spLocks noGrp="1"/>
          </p:cNvSpPr>
          <p:nvPr>
            <p:ph type="ftr" sz="quarter" idx="3"/>
          </p:nvPr>
        </p:nvSpPr>
        <p:spPr>
          <a:xfrm>
            <a:off x="635002" y="6350000"/>
            <a:ext cx="3860271" cy="365125"/>
          </a:xfrm>
          <a:prstGeom prst="rect">
            <a:avLst/>
          </a:prstGeom>
        </p:spPr>
        <p:txBody>
          <a:bodyPr vert="horz" lIns="91435" tIns="45718" rIns="91435" bIns="45718" rtlCol="0" anchor="ctr"/>
          <a:lstStyle>
            <a:lvl1pPr algn="l" defTabSz="1219108" eaLnBrk="1" fontAlgn="auto" hangingPunct="1">
              <a:spcBef>
                <a:spcPts val="0"/>
              </a:spcBef>
              <a:spcAft>
                <a:spcPts val="0"/>
              </a:spcAft>
              <a:defRPr sz="1600" u="sng" smtClean="0">
                <a:solidFill>
                  <a:schemeClr val="tx1">
                    <a:tint val="75000"/>
                  </a:schemeClr>
                </a:solidFill>
                <a:latin typeface="Myriad Pro"/>
                <a:ea typeface="+mn-ea"/>
                <a:cs typeface="Myriad Pro"/>
              </a:defRPr>
            </a:lvl1pPr>
          </a:lstStyle>
          <a:p>
            <a:endParaRPr lang="vi-VN">
              <a:solidFill>
                <a:prstClr val="black">
                  <a:tint val="75000"/>
                </a:prstClr>
              </a:solidFill>
            </a:endParaRPr>
          </a:p>
        </p:txBody>
      </p:sp>
      <p:sp>
        <p:nvSpPr>
          <p:cNvPr id="6" name="Slide Number Placeholder 5"/>
          <p:cNvSpPr>
            <a:spLocks noGrp="1"/>
          </p:cNvSpPr>
          <p:nvPr>
            <p:ph type="sldNum" sz="quarter" idx="4"/>
          </p:nvPr>
        </p:nvSpPr>
        <p:spPr>
          <a:xfrm>
            <a:off x="11049002" y="6350001"/>
            <a:ext cx="596636" cy="310887"/>
          </a:xfrm>
          <a:prstGeom prst="rect">
            <a:avLst/>
          </a:prstGeom>
        </p:spPr>
        <p:txBody>
          <a:bodyPr vert="horz" wrap="square" lIns="91435" tIns="45718" rIns="91435" bIns="45718" numCol="1" anchor="ctr" anchorCtr="0" compatLnSpc="1">
            <a:prstTxWarp prst="textNoShape">
              <a:avLst/>
            </a:prstTxWarp>
          </a:bodyPr>
          <a:lstStyle>
            <a:lvl1pPr algn="r" eaLnBrk="1" hangingPunct="1">
              <a:defRPr sz="1600">
                <a:solidFill>
                  <a:srgbClr val="898989"/>
                </a:solidFill>
                <a:latin typeface="Myriad Pro" pitchFamily="34" charset="0"/>
              </a:defRPr>
            </a:lvl1pPr>
          </a:lstStyle>
          <a:p>
            <a:pPr defTabSz="1219170"/>
            <a:fld id="{9E5EFB50-D8E2-4F7C-99D3-711EF45CF3D6}" type="slidenum">
              <a:rPr lang="vi-VN" smtClean="0"/>
              <a:pPr defTabSz="1219170"/>
              <a:t>‹#›</a:t>
            </a:fld>
            <a:endParaRPr lang="vi-VN"/>
          </a:p>
        </p:txBody>
      </p:sp>
    </p:spTree>
    <p:extLst>
      <p:ext uri="{BB962C8B-B14F-4D97-AF65-F5344CB8AC3E}">
        <p14:creationId xmlns:p14="http://schemas.microsoft.com/office/powerpoint/2010/main" val="1333748680"/>
      </p:ext>
    </p:extLst>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 id="2147483683" r:id="rId13"/>
    <p:sldLayoutId id="2147483684" r:id="rId14"/>
    <p:sldLayoutId id="2147483685" r:id="rId15"/>
    <p:sldLayoutId id="2147483686" r:id="rId16"/>
    <p:sldLayoutId id="2147483687" r:id="rId17"/>
    <p:sldLayoutId id="2147483688" r:id="rId18"/>
    <p:sldLayoutId id="2147483689" r:id="rId19"/>
    <p:sldLayoutId id="2147483690" r:id="rId20"/>
  </p:sldLayoutIdLst>
  <p:txStyles>
    <p:titleStyle>
      <a:lvl1pPr algn="l" defTabSz="1217900" rtl="0" eaLnBrk="1" fontAlgn="base" hangingPunct="1">
        <a:spcBef>
          <a:spcPct val="0"/>
        </a:spcBef>
        <a:spcAft>
          <a:spcPct val="0"/>
        </a:spcAft>
        <a:defRPr sz="3733" b="1" kern="1200">
          <a:solidFill>
            <a:schemeClr val="tx1"/>
          </a:solidFill>
          <a:latin typeface="Myriad Pro"/>
          <a:ea typeface="ＭＳ Ｐゴシック" charset="0"/>
          <a:cs typeface="Myriad Pro"/>
        </a:defRPr>
      </a:lvl1pPr>
      <a:lvl2pPr algn="l" defTabSz="1217900" rtl="0" eaLnBrk="1" fontAlgn="base" hangingPunct="1">
        <a:spcBef>
          <a:spcPct val="0"/>
        </a:spcBef>
        <a:spcAft>
          <a:spcPct val="0"/>
        </a:spcAft>
        <a:defRPr sz="3733" b="1">
          <a:solidFill>
            <a:schemeClr val="tx1"/>
          </a:solidFill>
          <a:latin typeface="Myriad Pro" pitchFamily="34" charset="0"/>
          <a:ea typeface="ＭＳ Ｐゴシック" charset="0"/>
        </a:defRPr>
      </a:lvl2pPr>
      <a:lvl3pPr algn="l" defTabSz="1217900" rtl="0" eaLnBrk="1" fontAlgn="base" hangingPunct="1">
        <a:spcBef>
          <a:spcPct val="0"/>
        </a:spcBef>
        <a:spcAft>
          <a:spcPct val="0"/>
        </a:spcAft>
        <a:defRPr sz="3733" b="1">
          <a:solidFill>
            <a:schemeClr val="tx1"/>
          </a:solidFill>
          <a:latin typeface="Myriad Pro" pitchFamily="34" charset="0"/>
          <a:ea typeface="ＭＳ Ｐゴシック" charset="0"/>
        </a:defRPr>
      </a:lvl3pPr>
      <a:lvl4pPr algn="l" defTabSz="1217900" rtl="0" eaLnBrk="1" fontAlgn="base" hangingPunct="1">
        <a:spcBef>
          <a:spcPct val="0"/>
        </a:spcBef>
        <a:spcAft>
          <a:spcPct val="0"/>
        </a:spcAft>
        <a:defRPr sz="3733" b="1">
          <a:solidFill>
            <a:schemeClr val="tx1"/>
          </a:solidFill>
          <a:latin typeface="Myriad Pro" pitchFamily="34" charset="0"/>
          <a:ea typeface="ＭＳ Ｐゴシック" charset="0"/>
        </a:defRPr>
      </a:lvl4pPr>
      <a:lvl5pPr algn="l" defTabSz="1217900" rtl="0" eaLnBrk="1" fontAlgn="base" hangingPunct="1">
        <a:spcBef>
          <a:spcPct val="0"/>
        </a:spcBef>
        <a:spcAft>
          <a:spcPct val="0"/>
        </a:spcAft>
        <a:defRPr sz="3733" b="1">
          <a:solidFill>
            <a:schemeClr val="tx1"/>
          </a:solidFill>
          <a:latin typeface="Myriad Pro" pitchFamily="34" charset="0"/>
          <a:ea typeface="ＭＳ Ｐゴシック" charset="0"/>
        </a:defRPr>
      </a:lvl5pPr>
      <a:lvl6pPr marL="426709" algn="ctr" defTabSz="1217900" rtl="0" eaLnBrk="1" fontAlgn="base" hangingPunct="1">
        <a:spcBef>
          <a:spcPct val="0"/>
        </a:spcBef>
        <a:spcAft>
          <a:spcPct val="0"/>
        </a:spcAft>
        <a:defRPr sz="3733" b="1">
          <a:solidFill>
            <a:schemeClr val="tx1"/>
          </a:solidFill>
          <a:latin typeface="Tahoma" panose="020B0604030504040204" pitchFamily="34" charset="0"/>
        </a:defRPr>
      </a:lvl6pPr>
      <a:lvl7pPr marL="853419" algn="ctr" defTabSz="1217900" rtl="0" eaLnBrk="1" fontAlgn="base" hangingPunct="1">
        <a:spcBef>
          <a:spcPct val="0"/>
        </a:spcBef>
        <a:spcAft>
          <a:spcPct val="0"/>
        </a:spcAft>
        <a:defRPr sz="3733" b="1">
          <a:solidFill>
            <a:schemeClr val="tx1"/>
          </a:solidFill>
          <a:latin typeface="Tahoma" panose="020B0604030504040204" pitchFamily="34" charset="0"/>
        </a:defRPr>
      </a:lvl7pPr>
      <a:lvl8pPr marL="1280128" algn="ctr" defTabSz="1217900" rtl="0" eaLnBrk="1" fontAlgn="base" hangingPunct="1">
        <a:spcBef>
          <a:spcPct val="0"/>
        </a:spcBef>
        <a:spcAft>
          <a:spcPct val="0"/>
        </a:spcAft>
        <a:defRPr sz="3733" b="1">
          <a:solidFill>
            <a:schemeClr val="tx1"/>
          </a:solidFill>
          <a:latin typeface="Tahoma" panose="020B0604030504040204" pitchFamily="34" charset="0"/>
        </a:defRPr>
      </a:lvl8pPr>
      <a:lvl9pPr marL="1706837" algn="ctr" defTabSz="1217900" rtl="0" eaLnBrk="1" fontAlgn="base" hangingPunct="1">
        <a:spcBef>
          <a:spcPct val="0"/>
        </a:spcBef>
        <a:spcAft>
          <a:spcPct val="0"/>
        </a:spcAft>
        <a:defRPr sz="3733" b="1">
          <a:solidFill>
            <a:schemeClr val="tx1"/>
          </a:solidFill>
          <a:latin typeface="Tahoma" panose="020B0604030504040204" pitchFamily="34" charset="0"/>
        </a:defRPr>
      </a:lvl9pPr>
    </p:titleStyle>
    <p:bodyStyle>
      <a:lvl1pPr marL="456342" indent="-456342" algn="l" defTabSz="1217900" rtl="0" eaLnBrk="1" fontAlgn="base" hangingPunct="1">
        <a:spcBef>
          <a:spcPct val="20000"/>
        </a:spcBef>
        <a:spcAft>
          <a:spcPct val="0"/>
        </a:spcAft>
        <a:buFont typeface="Arial" pitchFamily="34" charset="0"/>
        <a:buChar char="•"/>
        <a:defRPr sz="2933" b="1" kern="1200">
          <a:solidFill>
            <a:schemeClr val="tx1"/>
          </a:solidFill>
          <a:latin typeface="Myriad Pro"/>
          <a:ea typeface="ＭＳ Ｐゴシック" charset="0"/>
          <a:cs typeface="Myriad Pro"/>
        </a:defRPr>
      </a:lvl1pPr>
      <a:lvl2pPr marL="989729" indent="-380780" algn="l" defTabSz="1217900" rtl="0" eaLnBrk="1" fontAlgn="base" hangingPunct="1">
        <a:spcBef>
          <a:spcPct val="20000"/>
        </a:spcBef>
        <a:spcAft>
          <a:spcPct val="0"/>
        </a:spcAft>
        <a:buFont typeface="Arial" pitchFamily="34" charset="0"/>
        <a:buChar char="–"/>
        <a:defRPr sz="2667" kern="1200">
          <a:solidFill>
            <a:schemeClr val="tx1"/>
          </a:solidFill>
          <a:latin typeface="Myriad Pro"/>
          <a:ea typeface="ＭＳ Ｐゴシック" charset="0"/>
          <a:cs typeface="Myriad Pro"/>
        </a:defRPr>
      </a:lvl2pPr>
      <a:lvl3pPr marL="1523115" indent="-303735" algn="l" defTabSz="1217900" rtl="0" eaLnBrk="1" fontAlgn="base" hangingPunct="1">
        <a:spcBef>
          <a:spcPct val="20000"/>
        </a:spcBef>
        <a:spcAft>
          <a:spcPct val="0"/>
        </a:spcAft>
        <a:buFont typeface="Arial" pitchFamily="34" charset="0"/>
        <a:buChar char="•"/>
        <a:defRPr sz="2667" kern="1200">
          <a:solidFill>
            <a:schemeClr val="tx1"/>
          </a:solidFill>
          <a:latin typeface="Myriad Pro"/>
          <a:ea typeface="ＭＳ Ｐゴシック" charset="0"/>
          <a:cs typeface="Myriad Pro"/>
        </a:defRPr>
      </a:lvl3pPr>
      <a:lvl4pPr marL="2132065" indent="-303735" algn="l" defTabSz="1217900" rtl="0" eaLnBrk="1" fontAlgn="base" hangingPunct="1">
        <a:spcBef>
          <a:spcPct val="20000"/>
        </a:spcBef>
        <a:spcAft>
          <a:spcPct val="0"/>
        </a:spcAft>
        <a:buFont typeface="Arial" pitchFamily="34" charset="0"/>
        <a:buChar char="–"/>
        <a:defRPr sz="2667" i="1" kern="1200">
          <a:solidFill>
            <a:schemeClr val="tx1"/>
          </a:solidFill>
          <a:latin typeface="Myriad Pro"/>
          <a:ea typeface="ＭＳ Ｐゴシック" charset="0"/>
          <a:cs typeface="Myriad Pro"/>
        </a:defRPr>
      </a:lvl4pPr>
      <a:lvl5pPr marL="2742497" indent="-303735" algn="l" defTabSz="1217900" rtl="0" eaLnBrk="1" fontAlgn="base" hangingPunct="1">
        <a:spcBef>
          <a:spcPct val="20000"/>
        </a:spcBef>
        <a:spcAft>
          <a:spcPct val="0"/>
        </a:spcAft>
        <a:buFont typeface="Arial" pitchFamily="34" charset="0"/>
        <a:buChar char="»"/>
        <a:defRPr sz="2667" kern="1200">
          <a:solidFill>
            <a:schemeClr val="tx1"/>
          </a:solidFill>
          <a:latin typeface="Myriad Pro"/>
          <a:ea typeface="ＭＳ Ｐゴシック" charset="0"/>
          <a:cs typeface="Myriad Pro"/>
        </a:defRPr>
      </a:lvl5pPr>
      <a:lvl6pPr marL="3352548" indent="-304778" algn="l" defTabSz="1219108"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02" indent="-304778" algn="l" defTabSz="1219108"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658" indent="-304778" algn="l" defTabSz="1219108"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12" indent="-304778" algn="l" defTabSz="1219108"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08" rtl="0" eaLnBrk="1" latinLnBrk="0" hangingPunct="1">
        <a:defRPr sz="2400" kern="1200">
          <a:solidFill>
            <a:schemeClr val="tx1"/>
          </a:solidFill>
          <a:latin typeface="+mn-lt"/>
          <a:ea typeface="+mn-ea"/>
          <a:cs typeface="+mn-cs"/>
        </a:defRPr>
      </a:lvl1pPr>
      <a:lvl2pPr marL="609554" algn="l" defTabSz="1219108" rtl="0" eaLnBrk="1" latinLnBrk="0" hangingPunct="1">
        <a:defRPr sz="2400" kern="1200">
          <a:solidFill>
            <a:schemeClr val="tx1"/>
          </a:solidFill>
          <a:latin typeface="+mn-lt"/>
          <a:ea typeface="+mn-ea"/>
          <a:cs typeface="+mn-cs"/>
        </a:defRPr>
      </a:lvl2pPr>
      <a:lvl3pPr marL="1219108" algn="l" defTabSz="1219108" rtl="0" eaLnBrk="1" latinLnBrk="0" hangingPunct="1">
        <a:defRPr sz="2400" kern="1200">
          <a:solidFill>
            <a:schemeClr val="tx1"/>
          </a:solidFill>
          <a:latin typeface="+mn-lt"/>
          <a:ea typeface="+mn-ea"/>
          <a:cs typeface="+mn-cs"/>
        </a:defRPr>
      </a:lvl3pPr>
      <a:lvl4pPr marL="1828664" algn="l" defTabSz="1219108" rtl="0" eaLnBrk="1" latinLnBrk="0" hangingPunct="1">
        <a:defRPr sz="2400" kern="1200">
          <a:solidFill>
            <a:schemeClr val="tx1"/>
          </a:solidFill>
          <a:latin typeface="+mn-lt"/>
          <a:ea typeface="+mn-ea"/>
          <a:cs typeface="+mn-cs"/>
        </a:defRPr>
      </a:lvl4pPr>
      <a:lvl5pPr marL="2438218" algn="l" defTabSz="1219108" rtl="0" eaLnBrk="1" latinLnBrk="0" hangingPunct="1">
        <a:defRPr sz="2400" kern="1200">
          <a:solidFill>
            <a:schemeClr val="tx1"/>
          </a:solidFill>
          <a:latin typeface="+mn-lt"/>
          <a:ea typeface="+mn-ea"/>
          <a:cs typeface="+mn-cs"/>
        </a:defRPr>
      </a:lvl5pPr>
      <a:lvl6pPr marL="3047772" algn="l" defTabSz="1219108" rtl="0" eaLnBrk="1" latinLnBrk="0" hangingPunct="1">
        <a:defRPr sz="2400" kern="1200">
          <a:solidFill>
            <a:schemeClr val="tx1"/>
          </a:solidFill>
          <a:latin typeface="+mn-lt"/>
          <a:ea typeface="+mn-ea"/>
          <a:cs typeface="+mn-cs"/>
        </a:defRPr>
      </a:lvl6pPr>
      <a:lvl7pPr marL="3657326" algn="l" defTabSz="1219108" rtl="0" eaLnBrk="1" latinLnBrk="0" hangingPunct="1">
        <a:defRPr sz="2400" kern="1200">
          <a:solidFill>
            <a:schemeClr val="tx1"/>
          </a:solidFill>
          <a:latin typeface="+mn-lt"/>
          <a:ea typeface="+mn-ea"/>
          <a:cs typeface="+mn-cs"/>
        </a:defRPr>
      </a:lvl7pPr>
      <a:lvl8pPr marL="4266880" algn="l" defTabSz="1219108" rtl="0" eaLnBrk="1" latinLnBrk="0" hangingPunct="1">
        <a:defRPr sz="2400" kern="1200">
          <a:solidFill>
            <a:schemeClr val="tx1"/>
          </a:solidFill>
          <a:latin typeface="+mn-lt"/>
          <a:ea typeface="+mn-ea"/>
          <a:cs typeface="+mn-cs"/>
        </a:defRPr>
      </a:lvl8pPr>
      <a:lvl9pPr marL="4876434" algn="l" defTabSz="1219108" rtl="0" eaLnBrk="1" latinLnBrk="0" hangingPunct="1">
        <a:defRPr sz="2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867" y="275167"/>
            <a:ext cx="10972271" cy="1143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35" tIns="45718" rIns="91435" bIns="45718" numCol="1" anchor="ctr" anchorCtr="0" compatLnSpc="1">
            <a:prstTxWarp prst="textNoShape">
              <a:avLst/>
            </a:prstTxWarp>
          </a:bodyPr>
          <a:lstStyle/>
          <a:p>
            <a:pPr lvl="0"/>
            <a:r>
              <a:rPr lang="en-US"/>
              <a:t>Click to edit Master title style</a:t>
            </a:r>
          </a:p>
        </p:txBody>
      </p:sp>
      <p:sp>
        <p:nvSpPr>
          <p:cNvPr id="1027" name="Text Placeholder 2"/>
          <p:cNvSpPr>
            <a:spLocks noGrp="1"/>
          </p:cNvSpPr>
          <p:nvPr>
            <p:ph type="body" idx="1"/>
          </p:nvPr>
        </p:nvSpPr>
        <p:spPr bwMode="auto">
          <a:xfrm>
            <a:off x="609867" y="1600729"/>
            <a:ext cx="10972271" cy="45256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35" tIns="45718" rIns="91435" bIns="45718"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9715500" y="6350001"/>
            <a:ext cx="1143000" cy="317500"/>
          </a:xfrm>
          <a:prstGeom prst="rect">
            <a:avLst/>
          </a:prstGeom>
        </p:spPr>
        <p:txBody>
          <a:bodyPr vert="horz" wrap="square" lIns="91435" tIns="45718" rIns="91435" bIns="45718" numCol="1" anchor="ctr" anchorCtr="0" compatLnSpc="1">
            <a:prstTxWarp prst="textNoShape">
              <a:avLst/>
            </a:prstTxWarp>
          </a:bodyPr>
          <a:lstStyle>
            <a:lvl1pPr eaLnBrk="1" hangingPunct="1">
              <a:defRPr sz="1600">
                <a:solidFill>
                  <a:srgbClr val="898989"/>
                </a:solidFill>
                <a:latin typeface="Myriad Pro" pitchFamily="34" charset="0"/>
              </a:defRPr>
            </a:lvl1pPr>
          </a:lstStyle>
          <a:p>
            <a:pPr defTabSz="1219170"/>
            <a:fld id="{C1A00B59-F77B-4143-9908-A4016BE5E31F}" type="datetimeFigureOut">
              <a:rPr lang="vi-VN" smtClean="0"/>
              <a:pPr defTabSz="1219170"/>
              <a:t>19/08/2024</a:t>
            </a:fld>
            <a:endParaRPr lang="vi-VN"/>
          </a:p>
        </p:txBody>
      </p:sp>
      <p:sp>
        <p:nvSpPr>
          <p:cNvPr id="5" name="Footer Placeholder 4"/>
          <p:cNvSpPr>
            <a:spLocks noGrp="1"/>
          </p:cNvSpPr>
          <p:nvPr>
            <p:ph type="ftr" sz="quarter" idx="3"/>
          </p:nvPr>
        </p:nvSpPr>
        <p:spPr>
          <a:xfrm>
            <a:off x="635002" y="6350000"/>
            <a:ext cx="3860271" cy="365125"/>
          </a:xfrm>
          <a:prstGeom prst="rect">
            <a:avLst/>
          </a:prstGeom>
        </p:spPr>
        <p:txBody>
          <a:bodyPr vert="horz" lIns="91435" tIns="45718" rIns="91435" bIns="45718" rtlCol="0" anchor="ctr"/>
          <a:lstStyle>
            <a:lvl1pPr algn="l" defTabSz="1219108" eaLnBrk="1" fontAlgn="auto" hangingPunct="1">
              <a:spcBef>
                <a:spcPts val="0"/>
              </a:spcBef>
              <a:spcAft>
                <a:spcPts val="0"/>
              </a:spcAft>
              <a:defRPr sz="1600" u="sng" smtClean="0">
                <a:solidFill>
                  <a:schemeClr val="tx1">
                    <a:tint val="75000"/>
                  </a:schemeClr>
                </a:solidFill>
                <a:latin typeface="Myriad Pro"/>
                <a:ea typeface="+mn-ea"/>
                <a:cs typeface="Myriad Pro"/>
              </a:defRPr>
            </a:lvl1pPr>
          </a:lstStyle>
          <a:p>
            <a:endParaRPr lang="vi-VN">
              <a:solidFill>
                <a:prstClr val="black">
                  <a:tint val="75000"/>
                </a:prstClr>
              </a:solidFill>
            </a:endParaRPr>
          </a:p>
        </p:txBody>
      </p:sp>
      <p:sp>
        <p:nvSpPr>
          <p:cNvPr id="6" name="Slide Number Placeholder 5"/>
          <p:cNvSpPr>
            <a:spLocks noGrp="1"/>
          </p:cNvSpPr>
          <p:nvPr>
            <p:ph type="sldNum" sz="quarter" idx="4"/>
          </p:nvPr>
        </p:nvSpPr>
        <p:spPr>
          <a:xfrm>
            <a:off x="11049002" y="6350001"/>
            <a:ext cx="596636" cy="310887"/>
          </a:xfrm>
          <a:prstGeom prst="rect">
            <a:avLst/>
          </a:prstGeom>
        </p:spPr>
        <p:txBody>
          <a:bodyPr vert="horz" wrap="square" lIns="91435" tIns="45718" rIns="91435" bIns="45718" numCol="1" anchor="ctr" anchorCtr="0" compatLnSpc="1">
            <a:prstTxWarp prst="textNoShape">
              <a:avLst/>
            </a:prstTxWarp>
          </a:bodyPr>
          <a:lstStyle>
            <a:lvl1pPr algn="r" eaLnBrk="1" hangingPunct="1">
              <a:defRPr sz="1600">
                <a:solidFill>
                  <a:srgbClr val="898989"/>
                </a:solidFill>
                <a:latin typeface="Myriad Pro" pitchFamily="34" charset="0"/>
              </a:defRPr>
            </a:lvl1pPr>
          </a:lstStyle>
          <a:p>
            <a:pPr defTabSz="1219170"/>
            <a:fld id="{9E5EFB50-D8E2-4F7C-99D3-711EF45CF3D6}" type="slidenum">
              <a:rPr lang="vi-VN" smtClean="0"/>
              <a:pPr defTabSz="1219170"/>
              <a:t>‹#›</a:t>
            </a:fld>
            <a:endParaRPr lang="vi-VN"/>
          </a:p>
        </p:txBody>
      </p:sp>
    </p:spTree>
    <p:extLst>
      <p:ext uri="{BB962C8B-B14F-4D97-AF65-F5344CB8AC3E}">
        <p14:creationId xmlns:p14="http://schemas.microsoft.com/office/powerpoint/2010/main" val="3018363823"/>
      </p:ext>
    </p:extLst>
  </p:cSld>
  <p:clrMap bg1="lt1" tx1="dk1" bg2="lt2" tx2="dk2" accent1="accent1" accent2="accent2" accent3="accent3" accent4="accent4" accent5="accent5" accent6="accent6" hlink="hlink" folHlink="folHlink"/>
  <p:sldLayoutIdLst>
    <p:sldLayoutId id="2147483705" r:id="rId1"/>
    <p:sldLayoutId id="2147483706" r:id="rId2"/>
    <p:sldLayoutId id="2147483707" r:id="rId3"/>
    <p:sldLayoutId id="2147483708" r:id="rId4"/>
    <p:sldLayoutId id="2147483709" r:id="rId5"/>
    <p:sldLayoutId id="2147483710" r:id="rId6"/>
    <p:sldLayoutId id="2147483711" r:id="rId7"/>
    <p:sldLayoutId id="2147483712" r:id="rId8"/>
    <p:sldLayoutId id="2147483713" r:id="rId9"/>
    <p:sldLayoutId id="2147483714" r:id="rId10"/>
  </p:sldLayoutIdLst>
  <p:txStyles>
    <p:titleStyle>
      <a:lvl1pPr algn="l" defTabSz="1217900" rtl="0" eaLnBrk="1" fontAlgn="base" hangingPunct="1">
        <a:spcBef>
          <a:spcPct val="0"/>
        </a:spcBef>
        <a:spcAft>
          <a:spcPct val="0"/>
        </a:spcAft>
        <a:defRPr sz="3733" b="1" kern="1200">
          <a:solidFill>
            <a:schemeClr val="tx1"/>
          </a:solidFill>
          <a:latin typeface="Myriad Pro"/>
          <a:ea typeface="ＭＳ Ｐゴシック" charset="0"/>
          <a:cs typeface="Myriad Pro"/>
        </a:defRPr>
      </a:lvl1pPr>
      <a:lvl2pPr algn="l" defTabSz="1217900" rtl="0" eaLnBrk="1" fontAlgn="base" hangingPunct="1">
        <a:spcBef>
          <a:spcPct val="0"/>
        </a:spcBef>
        <a:spcAft>
          <a:spcPct val="0"/>
        </a:spcAft>
        <a:defRPr sz="3733" b="1">
          <a:solidFill>
            <a:schemeClr val="tx1"/>
          </a:solidFill>
          <a:latin typeface="Myriad Pro" pitchFamily="34" charset="0"/>
          <a:ea typeface="ＭＳ Ｐゴシック" charset="0"/>
        </a:defRPr>
      </a:lvl2pPr>
      <a:lvl3pPr algn="l" defTabSz="1217900" rtl="0" eaLnBrk="1" fontAlgn="base" hangingPunct="1">
        <a:spcBef>
          <a:spcPct val="0"/>
        </a:spcBef>
        <a:spcAft>
          <a:spcPct val="0"/>
        </a:spcAft>
        <a:defRPr sz="3733" b="1">
          <a:solidFill>
            <a:schemeClr val="tx1"/>
          </a:solidFill>
          <a:latin typeface="Myriad Pro" pitchFamily="34" charset="0"/>
          <a:ea typeface="ＭＳ Ｐゴシック" charset="0"/>
        </a:defRPr>
      </a:lvl3pPr>
      <a:lvl4pPr algn="l" defTabSz="1217900" rtl="0" eaLnBrk="1" fontAlgn="base" hangingPunct="1">
        <a:spcBef>
          <a:spcPct val="0"/>
        </a:spcBef>
        <a:spcAft>
          <a:spcPct val="0"/>
        </a:spcAft>
        <a:defRPr sz="3733" b="1">
          <a:solidFill>
            <a:schemeClr val="tx1"/>
          </a:solidFill>
          <a:latin typeface="Myriad Pro" pitchFamily="34" charset="0"/>
          <a:ea typeface="ＭＳ Ｐゴシック" charset="0"/>
        </a:defRPr>
      </a:lvl4pPr>
      <a:lvl5pPr algn="l" defTabSz="1217900" rtl="0" eaLnBrk="1" fontAlgn="base" hangingPunct="1">
        <a:spcBef>
          <a:spcPct val="0"/>
        </a:spcBef>
        <a:spcAft>
          <a:spcPct val="0"/>
        </a:spcAft>
        <a:defRPr sz="3733" b="1">
          <a:solidFill>
            <a:schemeClr val="tx1"/>
          </a:solidFill>
          <a:latin typeface="Myriad Pro" pitchFamily="34" charset="0"/>
          <a:ea typeface="ＭＳ Ｐゴシック" charset="0"/>
        </a:defRPr>
      </a:lvl5pPr>
      <a:lvl6pPr marL="426709" algn="ctr" defTabSz="1217900" rtl="0" eaLnBrk="1" fontAlgn="base" hangingPunct="1">
        <a:spcBef>
          <a:spcPct val="0"/>
        </a:spcBef>
        <a:spcAft>
          <a:spcPct val="0"/>
        </a:spcAft>
        <a:defRPr sz="3733" b="1">
          <a:solidFill>
            <a:schemeClr val="tx1"/>
          </a:solidFill>
          <a:latin typeface="Tahoma" panose="020B0604030504040204" pitchFamily="34" charset="0"/>
        </a:defRPr>
      </a:lvl6pPr>
      <a:lvl7pPr marL="853419" algn="ctr" defTabSz="1217900" rtl="0" eaLnBrk="1" fontAlgn="base" hangingPunct="1">
        <a:spcBef>
          <a:spcPct val="0"/>
        </a:spcBef>
        <a:spcAft>
          <a:spcPct val="0"/>
        </a:spcAft>
        <a:defRPr sz="3733" b="1">
          <a:solidFill>
            <a:schemeClr val="tx1"/>
          </a:solidFill>
          <a:latin typeface="Tahoma" panose="020B0604030504040204" pitchFamily="34" charset="0"/>
        </a:defRPr>
      </a:lvl7pPr>
      <a:lvl8pPr marL="1280128" algn="ctr" defTabSz="1217900" rtl="0" eaLnBrk="1" fontAlgn="base" hangingPunct="1">
        <a:spcBef>
          <a:spcPct val="0"/>
        </a:spcBef>
        <a:spcAft>
          <a:spcPct val="0"/>
        </a:spcAft>
        <a:defRPr sz="3733" b="1">
          <a:solidFill>
            <a:schemeClr val="tx1"/>
          </a:solidFill>
          <a:latin typeface="Tahoma" panose="020B0604030504040204" pitchFamily="34" charset="0"/>
        </a:defRPr>
      </a:lvl8pPr>
      <a:lvl9pPr marL="1706837" algn="ctr" defTabSz="1217900" rtl="0" eaLnBrk="1" fontAlgn="base" hangingPunct="1">
        <a:spcBef>
          <a:spcPct val="0"/>
        </a:spcBef>
        <a:spcAft>
          <a:spcPct val="0"/>
        </a:spcAft>
        <a:defRPr sz="3733" b="1">
          <a:solidFill>
            <a:schemeClr val="tx1"/>
          </a:solidFill>
          <a:latin typeface="Tahoma" panose="020B0604030504040204" pitchFamily="34" charset="0"/>
        </a:defRPr>
      </a:lvl9pPr>
    </p:titleStyle>
    <p:bodyStyle>
      <a:lvl1pPr marL="456342" indent="-456342" algn="l" defTabSz="1217900" rtl="0" eaLnBrk="1" fontAlgn="base" hangingPunct="1">
        <a:spcBef>
          <a:spcPct val="20000"/>
        </a:spcBef>
        <a:spcAft>
          <a:spcPct val="0"/>
        </a:spcAft>
        <a:buFont typeface="Arial" pitchFamily="34" charset="0"/>
        <a:buChar char="•"/>
        <a:defRPr sz="2933" b="1" kern="1200">
          <a:solidFill>
            <a:schemeClr val="tx1"/>
          </a:solidFill>
          <a:latin typeface="Myriad Pro"/>
          <a:ea typeface="ＭＳ Ｐゴシック" charset="0"/>
          <a:cs typeface="Myriad Pro"/>
        </a:defRPr>
      </a:lvl1pPr>
      <a:lvl2pPr marL="989729" indent="-380780" algn="l" defTabSz="1217900" rtl="0" eaLnBrk="1" fontAlgn="base" hangingPunct="1">
        <a:spcBef>
          <a:spcPct val="20000"/>
        </a:spcBef>
        <a:spcAft>
          <a:spcPct val="0"/>
        </a:spcAft>
        <a:buFont typeface="Arial" pitchFamily="34" charset="0"/>
        <a:buChar char="–"/>
        <a:defRPr sz="2667" kern="1200">
          <a:solidFill>
            <a:schemeClr val="tx1"/>
          </a:solidFill>
          <a:latin typeface="Myriad Pro"/>
          <a:ea typeface="ＭＳ Ｐゴシック" charset="0"/>
          <a:cs typeface="Myriad Pro"/>
        </a:defRPr>
      </a:lvl2pPr>
      <a:lvl3pPr marL="1523115" indent="-303735" algn="l" defTabSz="1217900" rtl="0" eaLnBrk="1" fontAlgn="base" hangingPunct="1">
        <a:spcBef>
          <a:spcPct val="20000"/>
        </a:spcBef>
        <a:spcAft>
          <a:spcPct val="0"/>
        </a:spcAft>
        <a:buFont typeface="Arial" pitchFamily="34" charset="0"/>
        <a:buChar char="•"/>
        <a:defRPr sz="2667" kern="1200">
          <a:solidFill>
            <a:schemeClr val="tx1"/>
          </a:solidFill>
          <a:latin typeface="Myriad Pro"/>
          <a:ea typeface="ＭＳ Ｐゴシック" charset="0"/>
          <a:cs typeface="Myriad Pro"/>
        </a:defRPr>
      </a:lvl3pPr>
      <a:lvl4pPr marL="2132065" indent="-303735" algn="l" defTabSz="1217900" rtl="0" eaLnBrk="1" fontAlgn="base" hangingPunct="1">
        <a:spcBef>
          <a:spcPct val="20000"/>
        </a:spcBef>
        <a:spcAft>
          <a:spcPct val="0"/>
        </a:spcAft>
        <a:buFont typeface="Arial" pitchFamily="34" charset="0"/>
        <a:buChar char="–"/>
        <a:defRPr sz="2667" i="1" kern="1200">
          <a:solidFill>
            <a:schemeClr val="tx1"/>
          </a:solidFill>
          <a:latin typeface="Myriad Pro"/>
          <a:ea typeface="ＭＳ Ｐゴシック" charset="0"/>
          <a:cs typeface="Myriad Pro"/>
        </a:defRPr>
      </a:lvl4pPr>
      <a:lvl5pPr marL="2742497" indent="-303735" algn="l" defTabSz="1217900" rtl="0" eaLnBrk="1" fontAlgn="base" hangingPunct="1">
        <a:spcBef>
          <a:spcPct val="20000"/>
        </a:spcBef>
        <a:spcAft>
          <a:spcPct val="0"/>
        </a:spcAft>
        <a:buFont typeface="Arial" pitchFamily="34" charset="0"/>
        <a:buChar char="»"/>
        <a:defRPr sz="2667" kern="1200">
          <a:solidFill>
            <a:schemeClr val="tx1"/>
          </a:solidFill>
          <a:latin typeface="Myriad Pro"/>
          <a:ea typeface="ＭＳ Ｐゴシック" charset="0"/>
          <a:cs typeface="Myriad Pro"/>
        </a:defRPr>
      </a:lvl5pPr>
      <a:lvl6pPr marL="3352548" indent="-304778" algn="l" defTabSz="1219108"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02" indent="-304778" algn="l" defTabSz="1219108"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658" indent="-304778" algn="l" defTabSz="1219108"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12" indent="-304778" algn="l" defTabSz="1219108"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08" rtl="0" eaLnBrk="1" latinLnBrk="0" hangingPunct="1">
        <a:defRPr sz="2400" kern="1200">
          <a:solidFill>
            <a:schemeClr val="tx1"/>
          </a:solidFill>
          <a:latin typeface="+mn-lt"/>
          <a:ea typeface="+mn-ea"/>
          <a:cs typeface="+mn-cs"/>
        </a:defRPr>
      </a:lvl1pPr>
      <a:lvl2pPr marL="609554" algn="l" defTabSz="1219108" rtl="0" eaLnBrk="1" latinLnBrk="0" hangingPunct="1">
        <a:defRPr sz="2400" kern="1200">
          <a:solidFill>
            <a:schemeClr val="tx1"/>
          </a:solidFill>
          <a:latin typeface="+mn-lt"/>
          <a:ea typeface="+mn-ea"/>
          <a:cs typeface="+mn-cs"/>
        </a:defRPr>
      </a:lvl2pPr>
      <a:lvl3pPr marL="1219108" algn="l" defTabSz="1219108" rtl="0" eaLnBrk="1" latinLnBrk="0" hangingPunct="1">
        <a:defRPr sz="2400" kern="1200">
          <a:solidFill>
            <a:schemeClr val="tx1"/>
          </a:solidFill>
          <a:latin typeface="+mn-lt"/>
          <a:ea typeface="+mn-ea"/>
          <a:cs typeface="+mn-cs"/>
        </a:defRPr>
      </a:lvl3pPr>
      <a:lvl4pPr marL="1828664" algn="l" defTabSz="1219108" rtl="0" eaLnBrk="1" latinLnBrk="0" hangingPunct="1">
        <a:defRPr sz="2400" kern="1200">
          <a:solidFill>
            <a:schemeClr val="tx1"/>
          </a:solidFill>
          <a:latin typeface="+mn-lt"/>
          <a:ea typeface="+mn-ea"/>
          <a:cs typeface="+mn-cs"/>
        </a:defRPr>
      </a:lvl4pPr>
      <a:lvl5pPr marL="2438218" algn="l" defTabSz="1219108" rtl="0" eaLnBrk="1" latinLnBrk="0" hangingPunct="1">
        <a:defRPr sz="2400" kern="1200">
          <a:solidFill>
            <a:schemeClr val="tx1"/>
          </a:solidFill>
          <a:latin typeface="+mn-lt"/>
          <a:ea typeface="+mn-ea"/>
          <a:cs typeface="+mn-cs"/>
        </a:defRPr>
      </a:lvl5pPr>
      <a:lvl6pPr marL="3047772" algn="l" defTabSz="1219108" rtl="0" eaLnBrk="1" latinLnBrk="0" hangingPunct="1">
        <a:defRPr sz="2400" kern="1200">
          <a:solidFill>
            <a:schemeClr val="tx1"/>
          </a:solidFill>
          <a:latin typeface="+mn-lt"/>
          <a:ea typeface="+mn-ea"/>
          <a:cs typeface="+mn-cs"/>
        </a:defRPr>
      </a:lvl6pPr>
      <a:lvl7pPr marL="3657326" algn="l" defTabSz="1219108" rtl="0" eaLnBrk="1" latinLnBrk="0" hangingPunct="1">
        <a:defRPr sz="2400" kern="1200">
          <a:solidFill>
            <a:schemeClr val="tx1"/>
          </a:solidFill>
          <a:latin typeface="+mn-lt"/>
          <a:ea typeface="+mn-ea"/>
          <a:cs typeface="+mn-cs"/>
        </a:defRPr>
      </a:lvl7pPr>
      <a:lvl8pPr marL="4266880" algn="l" defTabSz="1219108" rtl="0" eaLnBrk="1" latinLnBrk="0" hangingPunct="1">
        <a:defRPr sz="2400" kern="1200">
          <a:solidFill>
            <a:schemeClr val="tx1"/>
          </a:solidFill>
          <a:latin typeface="+mn-lt"/>
          <a:ea typeface="+mn-ea"/>
          <a:cs typeface="+mn-cs"/>
        </a:defRPr>
      </a:lvl8pPr>
      <a:lvl9pPr marL="4876434" algn="l" defTabSz="1219108"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3.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3.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3.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3.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3.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3.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3.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3.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3.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3.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3.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3.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3.xml"/></Relationships>
</file>

<file path=ppt/slides/_rels/slide24.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2.xml.rels><?xml version="1.0" encoding="UTF-8" standalone="yes"?>
<Relationships xmlns="http://schemas.openxmlformats.org/package/2006/relationships"><Relationship Id="rId2" Type="http://schemas.openxmlformats.org/officeDocument/2006/relationships/hyperlink" Target="https://google-developer-training.github.io/android-developer-fundamentals-course-concepts-v2/" TargetMode="External"/><Relationship Id="rId1" Type="http://schemas.openxmlformats.org/officeDocument/2006/relationships/slideLayout" Target="../slideLayouts/slideLayout23.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3.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3.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3.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3.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3.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8A34E9-54F4-4DCE-9BF9-A4C069785640}"/>
              </a:ext>
            </a:extLst>
          </p:cNvPr>
          <p:cNvSpPr>
            <a:spLocks noGrp="1"/>
          </p:cNvSpPr>
          <p:nvPr>
            <p:ph type="ctrTitle"/>
          </p:nvPr>
        </p:nvSpPr>
        <p:spPr/>
        <p:txBody>
          <a:bodyPr/>
          <a:lstStyle/>
          <a:p>
            <a:r>
              <a:rPr lang="en-US" dirty="0"/>
              <a:t>Android Application Structure</a:t>
            </a:r>
          </a:p>
        </p:txBody>
      </p:sp>
    </p:spTree>
    <p:extLst>
      <p:ext uri="{BB962C8B-B14F-4D97-AF65-F5344CB8AC3E}">
        <p14:creationId xmlns:p14="http://schemas.microsoft.com/office/powerpoint/2010/main" val="5958322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625D9B-09DF-4D9D-92C0-8B0B90DFDD95}"/>
              </a:ext>
            </a:extLst>
          </p:cNvPr>
          <p:cNvSpPr>
            <a:spLocks noGrp="1"/>
          </p:cNvSpPr>
          <p:nvPr>
            <p:ph type="title"/>
          </p:nvPr>
        </p:nvSpPr>
        <p:spPr/>
        <p:txBody>
          <a:bodyPr/>
          <a:lstStyle/>
          <a:p>
            <a:r>
              <a:rPr lang="en-US" dirty="0"/>
              <a:t>Android project structure</a:t>
            </a:r>
          </a:p>
        </p:txBody>
      </p:sp>
      <p:pic>
        <p:nvPicPr>
          <p:cNvPr id="3" name="Picture 2">
            <a:extLst>
              <a:ext uri="{FF2B5EF4-FFF2-40B4-BE49-F238E27FC236}">
                <a16:creationId xmlns:a16="http://schemas.microsoft.com/office/drawing/2014/main" id="{7E4C310C-6FF9-6DB3-6723-6F774F025F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0144" y="1308250"/>
            <a:ext cx="2988327" cy="5549750"/>
          </a:xfrm>
          <a:prstGeom prst="rect">
            <a:avLst/>
          </a:prstGeom>
        </p:spPr>
      </p:pic>
      <p:sp>
        <p:nvSpPr>
          <p:cNvPr id="7" name="object 2">
            <a:extLst>
              <a:ext uri="{FF2B5EF4-FFF2-40B4-BE49-F238E27FC236}">
                <a16:creationId xmlns:a16="http://schemas.microsoft.com/office/drawing/2014/main" id="{F53FEB27-C15E-B846-31C5-245B411A3270}"/>
              </a:ext>
            </a:extLst>
          </p:cNvPr>
          <p:cNvSpPr/>
          <p:nvPr/>
        </p:nvSpPr>
        <p:spPr>
          <a:xfrm>
            <a:off x="635000" y="4107589"/>
            <a:ext cx="2339554" cy="586683"/>
          </a:xfrm>
          <a:custGeom>
            <a:avLst/>
            <a:gdLst/>
            <a:ahLst/>
            <a:cxnLst/>
            <a:rect l="l" t="t" r="r" b="b"/>
            <a:pathLst>
              <a:path w="2730500" h="3200400">
                <a:moveTo>
                  <a:pt x="1365250" y="3200400"/>
                </a:moveTo>
                <a:lnTo>
                  <a:pt x="1321043" y="3199577"/>
                </a:lnTo>
                <a:lnTo>
                  <a:pt x="1277189" y="3197128"/>
                </a:lnTo>
                <a:lnTo>
                  <a:pt x="1233708" y="3193076"/>
                </a:lnTo>
                <a:lnTo>
                  <a:pt x="1190622" y="3187446"/>
                </a:lnTo>
                <a:lnTo>
                  <a:pt x="1147952" y="3180263"/>
                </a:lnTo>
                <a:lnTo>
                  <a:pt x="1105718" y="3171551"/>
                </a:lnTo>
                <a:lnTo>
                  <a:pt x="1063942" y="3161336"/>
                </a:lnTo>
                <a:lnTo>
                  <a:pt x="1022645" y="3149643"/>
                </a:lnTo>
                <a:lnTo>
                  <a:pt x="981848" y="3136496"/>
                </a:lnTo>
                <a:lnTo>
                  <a:pt x="941572" y="3121920"/>
                </a:lnTo>
                <a:lnTo>
                  <a:pt x="901839" y="3105939"/>
                </a:lnTo>
                <a:lnTo>
                  <a:pt x="862670" y="3088580"/>
                </a:lnTo>
                <a:lnTo>
                  <a:pt x="824085" y="3069865"/>
                </a:lnTo>
                <a:lnTo>
                  <a:pt x="786106" y="3049821"/>
                </a:lnTo>
                <a:lnTo>
                  <a:pt x="748754" y="3028473"/>
                </a:lnTo>
                <a:lnTo>
                  <a:pt x="712050" y="3005844"/>
                </a:lnTo>
                <a:lnTo>
                  <a:pt x="676016" y="2981960"/>
                </a:lnTo>
                <a:lnTo>
                  <a:pt x="640672" y="2956845"/>
                </a:lnTo>
                <a:lnTo>
                  <a:pt x="606039" y="2930525"/>
                </a:lnTo>
                <a:lnTo>
                  <a:pt x="572139" y="2903024"/>
                </a:lnTo>
                <a:lnTo>
                  <a:pt x="538993" y="2874366"/>
                </a:lnTo>
                <a:lnTo>
                  <a:pt x="506622" y="2844578"/>
                </a:lnTo>
                <a:lnTo>
                  <a:pt x="475047" y="2813684"/>
                </a:lnTo>
                <a:lnTo>
                  <a:pt x="444290" y="2781707"/>
                </a:lnTo>
                <a:lnTo>
                  <a:pt x="414371" y="2748674"/>
                </a:lnTo>
                <a:lnTo>
                  <a:pt x="385311" y="2714610"/>
                </a:lnTo>
                <a:lnTo>
                  <a:pt x="357132" y="2679538"/>
                </a:lnTo>
                <a:lnTo>
                  <a:pt x="329855" y="2643483"/>
                </a:lnTo>
                <a:lnTo>
                  <a:pt x="303500" y="2606472"/>
                </a:lnTo>
                <a:lnTo>
                  <a:pt x="278090" y="2568527"/>
                </a:lnTo>
                <a:lnTo>
                  <a:pt x="253645" y="2529675"/>
                </a:lnTo>
                <a:lnTo>
                  <a:pt x="230187" y="2489940"/>
                </a:lnTo>
                <a:lnTo>
                  <a:pt x="207736" y="2449346"/>
                </a:lnTo>
                <a:lnTo>
                  <a:pt x="186313" y="2407920"/>
                </a:lnTo>
                <a:lnTo>
                  <a:pt x="165941" y="2365684"/>
                </a:lnTo>
                <a:lnTo>
                  <a:pt x="146639" y="2322665"/>
                </a:lnTo>
                <a:lnTo>
                  <a:pt x="128429" y="2278887"/>
                </a:lnTo>
                <a:lnTo>
                  <a:pt x="111333" y="2234374"/>
                </a:lnTo>
                <a:lnTo>
                  <a:pt x="95371" y="2189153"/>
                </a:lnTo>
                <a:lnTo>
                  <a:pt x="80564" y="2143247"/>
                </a:lnTo>
                <a:lnTo>
                  <a:pt x="66934" y="2096681"/>
                </a:lnTo>
                <a:lnTo>
                  <a:pt x="54502" y="2049480"/>
                </a:lnTo>
                <a:lnTo>
                  <a:pt x="43289" y="2001669"/>
                </a:lnTo>
                <a:lnTo>
                  <a:pt x="33315" y="1953273"/>
                </a:lnTo>
                <a:lnTo>
                  <a:pt x="24603" y="1904317"/>
                </a:lnTo>
                <a:lnTo>
                  <a:pt x="17174" y="1854825"/>
                </a:lnTo>
                <a:lnTo>
                  <a:pt x="11047" y="1804822"/>
                </a:lnTo>
                <a:lnTo>
                  <a:pt x="6246" y="1754334"/>
                </a:lnTo>
                <a:lnTo>
                  <a:pt x="2790" y="1703384"/>
                </a:lnTo>
                <a:lnTo>
                  <a:pt x="701" y="1651997"/>
                </a:lnTo>
                <a:lnTo>
                  <a:pt x="0" y="1600200"/>
                </a:lnTo>
                <a:lnTo>
                  <a:pt x="701" y="1548402"/>
                </a:lnTo>
                <a:lnTo>
                  <a:pt x="2790" y="1497015"/>
                </a:lnTo>
                <a:lnTo>
                  <a:pt x="6246" y="1446065"/>
                </a:lnTo>
                <a:lnTo>
                  <a:pt x="11047" y="1395577"/>
                </a:lnTo>
                <a:lnTo>
                  <a:pt x="17174" y="1345574"/>
                </a:lnTo>
                <a:lnTo>
                  <a:pt x="24603" y="1296082"/>
                </a:lnTo>
                <a:lnTo>
                  <a:pt x="33315" y="1247126"/>
                </a:lnTo>
                <a:lnTo>
                  <a:pt x="43289" y="1198730"/>
                </a:lnTo>
                <a:lnTo>
                  <a:pt x="54502" y="1150919"/>
                </a:lnTo>
                <a:lnTo>
                  <a:pt x="66934" y="1103718"/>
                </a:lnTo>
                <a:lnTo>
                  <a:pt x="80564" y="1057152"/>
                </a:lnTo>
                <a:lnTo>
                  <a:pt x="95371" y="1011246"/>
                </a:lnTo>
                <a:lnTo>
                  <a:pt x="111333" y="966025"/>
                </a:lnTo>
                <a:lnTo>
                  <a:pt x="128429" y="921512"/>
                </a:lnTo>
                <a:lnTo>
                  <a:pt x="146639" y="877734"/>
                </a:lnTo>
                <a:lnTo>
                  <a:pt x="165941" y="834715"/>
                </a:lnTo>
                <a:lnTo>
                  <a:pt x="186313" y="792479"/>
                </a:lnTo>
                <a:lnTo>
                  <a:pt x="207736" y="751053"/>
                </a:lnTo>
                <a:lnTo>
                  <a:pt x="230187" y="710459"/>
                </a:lnTo>
                <a:lnTo>
                  <a:pt x="253645" y="670724"/>
                </a:lnTo>
                <a:lnTo>
                  <a:pt x="278090" y="631872"/>
                </a:lnTo>
                <a:lnTo>
                  <a:pt x="303500" y="593927"/>
                </a:lnTo>
                <a:lnTo>
                  <a:pt x="329855" y="556916"/>
                </a:lnTo>
                <a:lnTo>
                  <a:pt x="357132" y="520861"/>
                </a:lnTo>
                <a:lnTo>
                  <a:pt x="385311" y="485789"/>
                </a:lnTo>
                <a:lnTo>
                  <a:pt x="414371" y="451725"/>
                </a:lnTo>
                <a:lnTo>
                  <a:pt x="444290" y="418692"/>
                </a:lnTo>
                <a:lnTo>
                  <a:pt x="475047" y="386715"/>
                </a:lnTo>
                <a:lnTo>
                  <a:pt x="506622" y="355821"/>
                </a:lnTo>
                <a:lnTo>
                  <a:pt x="538993" y="326033"/>
                </a:lnTo>
                <a:lnTo>
                  <a:pt x="572139" y="297375"/>
                </a:lnTo>
                <a:lnTo>
                  <a:pt x="606039" y="269874"/>
                </a:lnTo>
                <a:lnTo>
                  <a:pt x="640672" y="243554"/>
                </a:lnTo>
                <a:lnTo>
                  <a:pt x="676016" y="218439"/>
                </a:lnTo>
                <a:lnTo>
                  <a:pt x="712050" y="194555"/>
                </a:lnTo>
                <a:lnTo>
                  <a:pt x="748754" y="171926"/>
                </a:lnTo>
                <a:lnTo>
                  <a:pt x="786106" y="150578"/>
                </a:lnTo>
                <a:lnTo>
                  <a:pt x="824085" y="130534"/>
                </a:lnTo>
                <a:lnTo>
                  <a:pt x="862670" y="111819"/>
                </a:lnTo>
                <a:lnTo>
                  <a:pt x="901839" y="94460"/>
                </a:lnTo>
                <a:lnTo>
                  <a:pt x="941572" y="78479"/>
                </a:lnTo>
                <a:lnTo>
                  <a:pt x="981848" y="63903"/>
                </a:lnTo>
                <a:lnTo>
                  <a:pt x="1022645" y="50756"/>
                </a:lnTo>
                <a:lnTo>
                  <a:pt x="1063942" y="39063"/>
                </a:lnTo>
                <a:lnTo>
                  <a:pt x="1105718" y="28848"/>
                </a:lnTo>
                <a:lnTo>
                  <a:pt x="1147952" y="20136"/>
                </a:lnTo>
                <a:lnTo>
                  <a:pt x="1190622" y="12953"/>
                </a:lnTo>
                <a:lnTo>
                  <a:pt x="1233708" y="7323"/>
                </a:lnTo>
                <a:lnTo>
                  <a:pt x="1277189" y="3271"/>
                </a:lnTo>
                <a:lnTo>
                  <a:pt x="1321043" y="822"/>
                </a:lnTo>
                <a:lnTo>
                  <a:pt x="1365250" y="0"/>
                </a:lnTo>
                <a:lnTo>
                  <a:pt x="1409456" y="822"/>
                </a:lnTo>
                <a:lnTo>
                  <a:pt x="1453310" y="3271"/>
                </a:lnTo>
                <a:lnTo>
                  <a:pt x="1496791" y="7323"/>
                </a:lnTo>
                <a:lnTo>
                  <a:pt x="1539877" y="12953"/>
                </a:lnTo>
                <a:lnTo>
                  <a:pt x="1582547" y="20136"/>
                </a:lnTo>
                <a:lnTo>
                  <a:pt x="1624781" y="28848"/>
                </a:lnTo>
                <a:lnTo>
                  <a:pt x="1666557" y="39063"/>
                </a:lnTo>
                <a:lnTo>
                  <a:pt x="1707854" y="50756"/>
                </a:lnTo>
                <a:lnTo>
                  <a:pt x="1748651" y="63903"/>
                </a:lnTo>
                <a:lnTo>
                  <a:pt x="1788927" y="78479"/>
                </a:lnTo>
                <a:lnTo>
                  <a:pt x="1828660" y="94460"/>
                </a:lnTo>
                <a:lnTo>
                  <a:pt x="1867829" y="111819"/>
                </a:lnTo>
                <a:lnTo>
                  <a:pt x="1906414" y="130534"/>
                </a:lnTo>
                <a:lnTo>
                  <a:pt x="1944393" y="150578"/>
                </a:lnTo>
                <a:lnTo>
                  <a:pt x="1981745" y="171926"/>
                </a:lnTo>
                <a:lnTo>
                  <a:pt x="2018449" y="194555"/>
                </a:lnTo>
                <a:lnTo>
                  <a:pt x="2054483" y="218439"/>
                </a:lnTo>
                <a:lnTo>
                  <a:pt x="2089827" y="243554"/>
                </a:lnTo>
                <a:lnTo>
                  <a:pt x="2124460" y="269874"/>
                </a:lnTo>
                <a:lnTo>
                  <a:pt x="2158360" y="297375"/>
                </a:lnTo>
                <a:lnTo>
                  <a:pt x="2191506" y="326033"/>
                </a:lnTo>
                <a:lnTo>
                  <a:pt x="2223877" y="355821"/>
                </a:lnTo>
                <a:lnTo>
                  <a:pt x="2255452" y="386715"/>
                </a:lnTo>
                <a:lnTo>
                  <a:pt x="2286209" y="418692"/>
                </a:lnTo>
                <a:lnTo>
                  <a:pt x="2316128" y="451725"/>
                </a:lnTo>
                <a:lnTo>
                  <a:pt x="2345188" y="485789"/>
                </a:lnTo>
                <a:lnTo>
                  <a:pt x="2373367" y="520861"/>
                </a:lnTo>
                <a:lnTo>
                  <a:pt x="2400644" y="556916"/>
                </a:lnTo>
                <a:lnTo>
                  <a:pt x="2426999" y="593927"/>
                </a:lnTo>
                <a:lnTo>
                  <a:pt x="2452409" y="631872"/>
                </a:lnTo>
                <a:lnTo>
                  <a:pt x="2476854" y="670724"/>
                </a:lnTo>
                <a:lnTo>
                  <a:pt x="2500312" y="710459"/>
                </a:lnTo>
                <a:lnTo>
                  <a:pt x="2522763" y="751053"/>
                </a:lnTo>
                <a:lnTo>
                  <a:pt x="2544186" y="792479"/>
                </a:lnTo>
                <a:lnTo>
                  <a:pt x="2564558" y="834715"/>
                </a:lnTo>
                <a:lnTo>
                  <a:pt x="2583860" y="877734"/>
                </a:lnTo>
                <a:lnTo>
                  <a:pt x="2602070" y="921512"/>
                </a:lnTo>
                <a:lnTo>
                  <a:pt x="2619166" y="966025"/>
                </a:lnTo>
                <a:lnTo>
                  <a:pt x="2635128" y="1011246"/>
                </a:lnTo>
                <a:lnTo>
                  <a:pt x="2649935" y="1057152"/>
                </a:lnTo>
                <a:lnTo>
                  <a:pt x="2663565" y="1103718"/>
                </a:lnTo>
                <a:lnTo>
                  <a:pt x="2675997" y="1150919"/>
                </a:lnTo>
                <a:lnTo>
                  <a:pt x="2687210" y="1198730"/>
                </a:lnTo>
                <a:lnTo>
                  <a:pt x="2697184" y="1247126"/>
                </a:lnTo>
                <a:lnTo>
                  <a:pt x="2705896" y="1296082"/>
                </a:lnTo>
                <a:lnTo>
                  <a:pt x="2713325" y="1345574"/>
                </a:lnTo>
                <a:lnTo>
                  <a:pt x="2719452" y="1395577"/>
                </a:lnTo>
                <a:lnTo>
                  <a:pt x="2724253" y="1446065"/>
                </a:lnTo>
                <a:lnTo>
                  <a:pt x="2727709" y="1497015"/>
                </a:lnTo>
                <a:lnTo>
                  <a:pt x="2729798" y="1548402"/>
                </a:lnTo>
                <a:lnTo>
                  <a:pt x="2730500" y="1600200"/>
                </a:lnTo>
                <a:lnTo>
                  <a:pt x="2729798" y="1651997"/>
                </a:lnTo>
                <a:lnTo>
                  <a:pt x="2727709" y="1703384"/>
                </a:lnTo>
                <a:lnTo>
                  <a:pt x="2724253" y="1754334"/>
                </a:lnTo>
                <a:lnTo>
                  <a:pt x="2719452" y="1804822"/>
                </a:lnTo>
                <a:lnTo>
                  <a:pt x="2713325" y="1854825"/>
                </a:lnTo>
                <a:lnTo>
                  <a:pt x="2705896" y="1904317"/>
                </a:lnTo>
                <a:lnTo>
                  <a:pt x="2697184" y="1953273"/>
                </a:lnTo>
                <a:lnTo>
                  <a:pt x="2687210" y="2001669"/>
                </a:lnTo>
                <a:lnTo>
                  <a:pt x="2675997" y="2049480"/>
                </a:lnTo>
                <a:lnTo>
                  <a:pt x="2663565" y="2096681"/>
                </a:lnTo>
                <a:lnTo>
                  <a:pt x="2649935" y="2143247"/>
                </a:lnTo>
                <a:lnTo>
                  <a:pt x="2635128" y="2189153"/>
                </a:lnTo>
                <a:lnTo>
                  <a:pt x="2619166" y="2234374"/>
                </a:lnTo>
                <a:lnTo>
                  <a:pt x="2602070" y="2278887"/>
                </a:lnTo>
                <a:lnTo>
                  <a:pt x="2583860" y="2322665"/>
                </a:lnTo>
                <a:lnTo>
                  <a:pt x="2564558" y="2365684"/>
                </a:lnTo>
                <a:lnTo>
                  <a:pt x="2544186" y="2407920"/>
                </a:lnTo>
                <a:lnTo>
                  <a:pt x="2522763" y="2449346"/>
                </a:lnTo>
                <a:lnTo>
                  <a:pt x="2500312" y="2489940"/>
                </a:lnTo>
                <a:lnTo>
                  <a:pt x="2476854" y="2529675"/>
                </a:lnTo>
                <a:lnTo>
                  <a:pt x="2452409" y="2568527"/>
                </a:lnTo>
                <a:lnTo>
                  <a:pt x="2426999" y="2606472"/>
                </a:lnTo>
                <a:lnTo>
                  <a:pt x="2400644" y="2643483"/>
                </a:lnTo>
                <a:lnTo>
                  <a:pt x="2373367" y="2679538"/>
                </a:lnTo>
                <a:lnTo>
                  <a:pt x="2345188" y="2714610"/>
                </a:lnTo>
                <a:lnTo>
                  <a:pt x="2316128" y="2748674"/>
                </a:lnTo>
                <a:lnTo>
                  <a:pt x="2286209" y="2781707"/>
                </a:lnTo>
                <a:lnTo>
                  <a:pt x="2255452" y="2813684"/>
                </a:lnTo>
                <a:lnTo>
                  <a:pt x="2223877" y="2844578"/>
                </a:lnTo>
                <a:lnTo>
                  <a:pt x="2191506" y="2874366"/>
                </a:lnTo>
                <a:lnTo>
                  <a:pt x="2158360" y="2903024"/>
                </a:lnTo>
                <a:lnTo>
                  <a:pt x="2124460" y="2930525"/>
                </a:lnTo>
                <a:lnTo>
                  <a:pt x="2089827" y="2956845"/>
                </a:lnTo>
                <a:lnTo>
                  <a:pt x="2054483" y="2981959"/>
                </a:lnTo>
                <a:lnTo>
                  <a:pt x="2018449" y="3005844"/>
                </a:lnTo>
                <a:lnTo>
                  <a:pt x="1981745" y="3028473"/>
                </a:lnTo>
                <a:lnTo>
                  <a:pt x="1944393" y="3049821"/>
                </a:lnTo>
                <a:lnTo>
                  <a:pt x="1906414" y="3069865"/>
                </a:lnTo>
                <a:lnTo>
                  <a:pt x="1867829" y="3088580"/>
                </a:lnTo>
                <a:lnTo>
                  <a:pt x="1828660" y="3105939"/>
                </a:lnTo>
                <a:lnTo>
                  <a:pt x="1788927" y="3121920"/>
                </a:lnTo>
                <a:lnTo>
                  <a:pt x="1748651" y="3136496"/>
                </a:lnTo>
                <a:lnTo>
                  <a:pt x="1707854" y="3149643"/>
                </a:lnTo>
                <a:lnTo>
                  <a:pt x="1666557" y="3161336"/>
                </a:lnTo>
                <a:lnTo>
                  <a:pt x="1624781" y="3171551"/>
                </a:lnTo>
                <a:lnTo>
                  <a:pt x="1582547" y="3180263"/>
                </a:lnTo>
                <a:lnTo>
                  <a:pt x="1539877" y="3187446"/>
                </a:lnTo>
                <a:lnTo>
                  <a:pt x="1496791" y="3193076"/>
                </a:lnTo>
                <a:lnTo>
                  <a:pt x="1453310" y="3197128"/>
                </a:lnTo>
                <a:lnTo>
                  <a:pt x="1409456" y="3199577"/>
                </a:lnTo>
                <a:lnTo>
                  <a:pt x="1365250" y="3200400"/>
                </a:lnTo>
                <a:close/>
              </a:path>
            </a:pathLst>
          </a:custGeom>
          <a:ln w="36659">
            <a:solidFill>
              <a:srgbClr val="7F0000"/>
            </a:solidFill>
          </a:ln>
        </p:spPr>
        <p:txBody>
          <a:bodyPr wrap="square" lIns="0" tIns="0" rIns="0" bIns="0" rtlCol="0"/>
          <a:lstStyle/>
          <a:p>
            <a:pPr defTabSz="829909"/>
            <a:endParaRPr sz="1634">
              <a:solidFill>
                <a:prstClr val="black"/>
              </a:solidFill>
              <a:latin typeface="Calibri"/>
            </a:endParaRPr>
          </a:p>
        </p:txBody>
      </p:sp>
      <p:sp>
        <p:nvSpPr>
          <p:cNvPr id="4" name="object 3">
            <a:extLst>
              <a:ext uri="{FF2B5EF4-FFF2-40B4-BE49-F238E27FC236}">
                <a16:creationId xmlns:a16="http://schemas.microsoft.com/office/drawing/2014/main" id="{B4FCB16F-DD3D-4881-B339-D53023453F53}"/>
              </a:ext>
            </a:extLst>
          </p:cNvPr>
          <p:cNvSpPr txBox="1">
            <a:spLocks/>
          </p:cNvSpPr>
          <p:nvPr/>
        </p:nvSpPr>
        <p:spPr bwMode="auto">
          <a:xfrm>
            <a:off x="4213615" y="4179029"/>
            <a:ext cx="6572900" cy="32173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35154" rIns="0" bIns="0" numCol="1" rtlCol="0" anchor="ctr" anchorCtr="0" compatLnSpc="1">
            <a:prstTxWarp prst="textNoShape">
              <a:avLst/>
            </a:prstTxWarp>
            <a:spAutoFit/>
          </a:bodyPr>
          <a:lstStyle>
            <a:lvl1pPr algn="l" defTabSz="1217900" rtl="0" eaLnBrk="1" fontAlgn="base" hangingPunct="1">
              <a:spcBef>
                <a:spcPct val="0"/>
              </a:spcBef>
              <a:spcAft>
                <a:spcPct val="0"/>
              </a:spcAft>
              <a:defRPr sz="3733" b="1" kern="1200">
                <a:solidFill>
                  <a:schemeClr val="tx1"/>
                </a:solidFill>
                <a:latin typeface="Times New Roman" panose="02020603050405020304" pitchFamily="18" charset="0"/>
                <a:ea typeface="ＭＳ Ｐゴシック" charset="0"/>
                <a:cs typeface="Times New Roman" panose="02020603050405020304" pitchFamily="18" charset="0"/>
              </a:defRPr>
            </a:lvl1pPr>
            <a:lvl2pPr algn="l" defTabSz="1217900" rtl="0" eaLnBrk="1" fontAlgn="base" hangingPunct="1">
              <a:spcBef>
                <a:spcPct val="0"/>
              </a:spcBef>
              <a:spcAft>
                <a:spcPct val="0"/>
              </a:spcAft>
              <a:defRPr sz="3733" b="1">
                <a:solidFill>
                  <a:schemeClr val="tx1"/>
                </a:solidFill>
                <a:latin typeface="Myriad Pro" pitchFamily="34" charset="0"/>
                <a:ea typeface="ＭＳ Ｐゴシック" charset="0"/>
              </a:defRPr>
            </a:lvl2pPr>
            <a:lvl3pPr algn="l" defTabSz="1217900" rtl="0" eaLnBrk="1" fontAlgn="base" hangingPunct="1">
              <a:spcBef>
                <a:spcPct val="0"/>
              </a:spcBef>
              <a:spcAft>
                <a:spcPct val="0"/>
              </a:spcAft>
              <a:defRPr sz="3733" b="1">
                <a:solidFill>
                  <a:schemeClr val="tx1"/>
                </a:solidFill>
                <a:latin typeface="Myriad Pro" pitchFamily="34" charset="0"/>
                <a:ea typeface="ＭＳ Ｐゴシック" charset="0"/>
              </a:defRPr>
            </a:lvl3pPr>
            <a:lvl4pPr algn="l" defTabSz="1217900" rtl="0" eaLnBrk="1" fontAlgn="base" hangingPunct="1">
              <a:spcBef>
                <a:spcPct val="0"/>
              </a:spcBef>
              <a:spcAft>
                <a:spcPct val="0"/>
              </a:spcAft>
              <a:defRPr sz="3733" b="1">
                <a:solidFill>
                  <a:schemeClr val="tx1"/>
                </a:solidFill>
                <a:latin typeface="Myriad Pro" pitchFamily="34" charset="0"/>
                <a:ea typeface="ＭＳ Ｐゴシック" charset="0"/>
              </a:defRPr>
            </a:lvl4pPr>
            <a:lvl5pPr algn="l" defTabSz="1217900" rtl="0" eaLnBrk="1" fontAlgn="base" hangingPunct="1">
              <a:spcBef>
                <a:spcPct val="0"/>
              </a:spcBef>
              <a:spcAft>
                <a:spcPct val="0"/>
              </a:spcAft>
              <a:defRPr sz="3733" b="1">
                <a:solidFill>
                  <a:schemeClr val="tx1"/>
                </a:solidFill>
                <a:latin typeface="Myriad Pro" pitchFamily="34" charset="0"/>
                <a:ea typeface="ＭＳ Ｐゴシック" charset="0"/>
              </a:defRPr>
            </a:lvl5pPr>
            <a:lvl6pPr marL="426709" algn="ctr" defTabSz="1217900" rtl="0" eaLnBrk="1" fontAlgn="base" hangingPunct="1">
              <a:spcBef>
                <a:spcPct val="0"/>
              </a:spcBef>
              <a:spcAft>
                <a:spcPct val="0"/>
              </a:spcAft>
              <a:defRPr sz="3733" b="1">
                <a:solidFill>
                  <a:schemeClr val="tx1"/>
                </a:solidFill>
                <a:latin typeface="Tahoma" panose="020B0604030504040204" pitchFamily="34" charset="0"/>
              </a:defRPr>
            </a:lvl6pPr>
            <a:lvl7pPr marL="853419" algn="ctr" defTabSz="1217900" rtl="0" eaLnBrk="1" fontAlgn="base" hangingPunct="1">
              <a:spcBef>
                <a:spcPct val="0"/>
              </a:spcBef>
              <a:spcAft>
                <a:spcPct val="0"/>
              </a:spcAft>
              <a:defRPr sz="3733" b="1">
                <a:solidFill>
                  <a:schemeClr val="tx1"/>
                </a:solidFill>
                <a:latin typeface="Tahoma" panose="020B0604030504040204" pitchFamily="34" charset="0"/>
              </a:defRPr>
            </a:lvl7pPr>
            <a:lvl8pPr marL="1280128" algn="ctr" defTabSz="1217900" rtl="0" eaLnBrk="1" fontAlgn="base" hangingPunct="1">
              <a:spcBef>
                <a:spcPct val="0"/>
              </a:spcBef>
              <a:spcAft>
                <a:spcPct val="0"/>
              </a:spcAft>
              <a:defRPr sz="3733" b="1">
                <a:solidFill>
                  <a:schemeClr val="tx1"/>
                </a:solidFill>
                <a:latin typeface="Tahoma" panose="020B0604030504040204" pitchFamily="34" charset="0"/>
              </a:defRPr>
            </a:lvl8pPr>
            <a:lvl9pPr marL="1706837" algn="ctr" defTabSz="1217900" rtl="0" eaLnBrk="1" fontAlgn="base" hangingPunct="1">
              <a:spcBef>
                <a:spcPct val="0"/>
              </a:spcBef>
              <a:spcAft>
                <a:spcPct val="0"/>
              </a:spcAft>
              <a:defRPr sz="3733" b="1">
                <a:solidFill>
                  <a:schemeClr val="tx1"/>
                </a:solidFill>
                <a:latin typeface="Tahoma" panose="020B0604030504040204" pitchFamily="34" charset="0"/>
              </a:defRPr>
            </a:lvl9pPr>
          </a:lstStyle>
          <a:p>
            <a:pPr marL="11527" marR="4611">
              <a:lnSpc>
                <a:spcPct val="92900"/>
              </a:lnSpc>
              <a:spcBef>
                <a:spcPts val="277"/>
              </a:spcBef>
            </a:pPr>
            <a:r>
              <a:rPr lang="en-US" sz="2000" b="0" spc="-5" dirty="0"/>
              <a:t>For XML files that are compiled into many  kinds of resource</a:t>
            </a:r>
          </a:p>
        </p:txBody>
      </p:sp>
    </p:spTree>
    <p:extLst>
      <p:ext uri="{BB962C8B-B14F-4D97-AF65-F5344CB8AC3E}">
        <p14:creationId xmlns:p14="http://schemas.microsoft.com/office/powerpoint/2010/main" val="42351544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625D9B-09DF-4D9D-92C0-8B0B90DFDD95}"/>
              </a:ext>
            </a:extLst>
          </p:cNvPr>
          <p:cNvSpPr>
            <a:spLocks noGrp="1"/>
          </p:cNvSpPr>
          <p:nvPr>
            <p:ph type="title"/>
          </p:nvPr>
        </p:nvSpPr>
        <p:spPr/>
        <p:txBody>
          <a:bodyPr/>
          <a:lstStyle/>
          <a:p>
            <a:r>
              <a:rPr lang="en-US" dirty="0"/>
              <a:t>Android project structure</a:t>
            </a:r>
          </a:p>
        </p:txBody>
      </p:sp>
      <p:sp>
        <p:nvSpPr>
          <p:cNvPr id="8" name="object 3">
            <a:extLst>
              <a:ext uri="{FF2B5EF4-FFF2-40B4-BE49-F238E27FC236}">
                <a16:creationId xmlns:a16="http://schemas.microsoft.com/office/drawing/2014/main" id="{E6A076FF-9A12-4AA1-91C8-AE3204414C3F}"/>
              </a:ext>
            </a:extLst>
          </p:cNvPr>
          <p:cNvSpPr txBox="1">
            <a:spLocks/>
          </p:cNvSpPr>
          <p:nvPr/>
        </p:nvSpPr>
        <p:spPr bwMode="auto">
          <a:xfrm>
            <a:off x="190528" y="2545068"/>
            <a:ext cx="3843232" cy="228848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35154" rIns="0" bIns="0" numCol="1" rtlCol="0" anchor="ctr" anchorCtr="0" compatLnSpc="1">
            <a:prstTxWarp prst="textNoShape">
              <a:avLst/>
            </a:prstTxWarp>
            <a:spAutoFit/>
          </a:bodyPr>
          <a:lstStyle>
            <a:lvl1pPr algn="l" defTabSz="1217900" rtl="0" eaLnBrk="1" fontAlgn="base" hangingPunct="1">
              <a:spcBef>
                <a:spcPct val="0"/>
              </a:spcBef>
              <a:spcAft>
                <a:spcPct val="0"/>
              </a:spcAft>
              <a:defRPr sz="3733" b="1" kern="1200">
                <a:solidFill>
                  <a:schemeClr val="tx1"/>
                </a:solidFill>
                <a:latin typeface="Times New Roman" panose="02020603050405020304" pitchFamily="18" charset="0"/>
                <a:ea typeface="ＭＳ Ｐゴシック" charset="0"/>
                <a:cs typeface="Times New Roman" panose="02020603050405020304" pitchFamily="18" charset="0"/>
              </a:defRPr>
            </a:lvl1pPr>
            <a:lvl2pPr algn="l" defTabSz="1217900" rtl="0" eaLnBrk="1" fontAlgn="base" hangingPunct="1">
              <a:spcBef>
                <a:spcPct val="0"/>
              </a:spcBef>
              <a:spcAft>
                <a:spcPct val="0"/>
              </a:spcAft>
              <a:defRPr sz="3733" b="1">
                <a:solidFill>
                  <a:schemeClr val="tx1"/>
                </a:solidFill>
                <a:latin typeface="Myriad Pro" pitchFamily="34" charset="0"/>
                <a:ea typeface="ＭＳ Ｐゴシック" charset="0"/>
              </a:defRPr>
            </a:lvl2pPr>
            <a:lvl3pPr algn="l" defTabSz="1217900" rtl="0" eaLnBrk="1" fontAlgn="base" hangingPunct="1">
              <a:spcBef>
                <a:spcPct val="0"/>
              </a:spcBef>
              <a:spcAft>
                <a:spcPct val="0"/>
              </a:spcAft>
              <a:defRPr sz="3733" b="1">
                <a:solidFill>
                  <a:schemeClr val="tx1"/>
                </a:solidFill>
                <a:latin typeface="Myriad Pro" pitchFamily="34" charset="0"/>
                <a:ea typeface="ＭＳ Ｐゴシック" charset="0"/>
              </a:defRPr>
            </a:lvl3pPr>
            <a:lvl4pPr algn="l" defTabSz="1217900" rtl="0" eaLnBrk="1" fontAlgn="base" hangingPunct="1">
              <a:spcBef>
                <a:spcPct val="0"/>
              </a:spcBef>
              <a:spcAft>
                <a:spcPct val="0"/>
              </a:spcAft>
              <a:defRPr sz="3733" b="1">
                <a:solidFill>
                  <a:schemeClr val="tx1"/>
                </a:solidFill>
                <a:latin typeface="Myriad Pro" pitchFamily="34" charset="0"/>
                <a:ea typeface="ＭＳ Ｐゴシック" charset="0"/>
              </a:defRPr>
            </a:lvl4pPr>
            <a:lvl5pPr algn="l" defTabSz="1217900" rtl="0" eaLnBrk="1" fontAlgn="base" hangingPunct="1">
              <a:spcBef>
                <a:spcPct val="0"/>
              </a:spcBef>
              <a:spcAft>
                <a:spcPct val="0"/>
              </a:spcAft>
              <a:defRPr sz="3733" b="1">
                <a:solidFill>
                  <a:schemeClr val="tx1"/>
                </a:solidFill>
                <a:latin typeface="Myriad Pro" pitchFamily="34" charset="0"/>
                <a:ea typeface="ＭＳ Ｐゴシック" charset="0"/>
              </a:defRPr>
            </a:lvl5pPr>
            <a:lvl6pPr marL="426709" algn="ctr" defTabSz="1217900" rtl="0" eaLnBrk="1" fontAlgn="base" hangingPunct="1">
              <a:spcBef>
                <a:spcPct val="0"/>
              </a:spcBef>
              <a:spcAft>
                <a:spcPct val="0"/>
              </a:spcAft>
              <a:defRPr sz="3733" b="1">
                <a:solidFill>
                  <a:schemeClr val="tx1"/>
                </a:solidFill>
                <a:latin typeface="Tahoma" panose="020B0604030504040204" pitchFamily="34" charset="0"/>
              </a:defRPr>
            </a:lvl6pPr>
            <a:lvl7pPr marL="853419" algn="ctr" defTabSz="1217900" rtl="0" eaLnBrk="1" fontAlgn="base" hangingPunct="1">
              <a:spcBef>
                <a:spcPct val="0"/>
              </a:spcBef>
              <a:spcAft>
                <a:spcPct val="0"/>
              </a:spcAft>
              <a:defRPr sz="3733" b="1">
                <a:solidFill>
                  <a:schemeClr val="tx1"/>
                </a:solidFill>
                <a:latin typeface="Tahoma" panose="020B0604030504040204" pitchFamily="34" charset="0"/>
              </a:defRPr>
            </a:lvl7pPr>
            <a:lvl8pPr marL="1280128" algn="ctr" defTabSz="1217900" rtl="0" eaLnBrk="1" fontAlgn="base" hangingPunct="1">
              <a:spcBef>
                <a:spcPct val="0"/>
              </a:spcBef>
              <a:spcAft>
                <a:spcPct val="0"/>
              </a:spcAft>
              <a:defRPr sz="3733" b="1">
                <a:solidFill>
                  <a:schemeClr val="tx1"/>
                </a:solidFill>
                <a:latin typeface="Tahoma" panose="020B0604030504040204" pitchFamily="34" charset="0"/>
              </a:defRPr>
            </a:lvl8pPr>
            <a:lvl9pPr marL="1706837" algn="ctr" defTabSz="1217900" rtl="0" eaLnBrk="1" fontAlgn="base" hangingPunct="1">
              <a:spcBef>
                <a:spcPct val="0"/>
              </a:spcBef>
              <a:spcAft>
                <a:spcPct val="0"/>
              </a:spcAft>
              <a:defRPr sz="3733" b="1">
                <a:solidFill>
                  <a:schemeClr val="tx1"/>
                </a:solidFill>
                <a:latin typeface="Tahoma" panose="020B0604030504040204" pitchFamily="34" charset="0"/>
              </a:defRPr>
            </a:lvl9pPr>
          </a:lstStyle>
          <a:p>
            <a:pPr marL="354427" marR="4611" indent="-342900">
              <a:lnSpc>
                <a:spcPct val="150000"/>
              </a:lnSpc>
              <a:spcBef>
                <a:spcPts val="277"/>
              </a:spcBef>
              <a:buFont typeface="Arial" panose="020B0604020202020204" pitchFamily="34" charset="0"/>
              <a:buChar char="•"/>
            </a:pPr>
            <a:r>
              <a:rPr lang="en-US" sz="2000" b="0" spc="-5" dirty="0"/>
              <a:t>Asset folder: For arbitrary raw asset files. Saving asset  files here instead of in the assets/ directory  only differs in the way that you access them. </a:t>
            </a:r>
          </a:p>
        </p:txBody>
      </p:sp>
      <p:pic>
        <p:nvPicPr>
          <p:cNvPr id="4" name="Picture 3">
            <a:extLst>
              <a:ext uri="{FF2B5EF4-FFF2-40B4-BE49-F238E27FC236}">
                <a16:creationId xmlns:a16="http://schemas.microsoft.com/office/drawing/2014/main" id="{0B4A73BF-C361-2E71-54D4-5C09B4BCCB6E}"/>
              </a:ext>
            </a:extLst>
          </p:cNvPr>
          <p:cNvPicPr>
            <a:picLocks noChangeAspect="1"/>
          </p:cNvPicPr>
          <p:nvPr/>
        </p:nvPicPr>
        <p:blipFill rotWithShape="1">
          <a:blip r:embed="rId2">
            <a:extLst>
              <a:ext uri="{28A0092B-C50C-407E-A947-70E740481C1C}">
                <a14:useLocalDpi xmlns:a14="http://schemas.microsoft.com/office/drawing/2010/main" val="0"/>
              </a:ext>
            </a:extLst>
          </a:blip>
          <a:srcRect l="1" r="49347"/>
          <a:stretch/>
        </p:blipFill>
        <p:spPr>
          <a:xfrm>
            <a:off x="4236278" y="2214556"/>
            <a:ext cx="4002975" cy="4549776"/>
          </a:xfrm>
          <a:prstGeom prst="rect">
            <a:avLst/>
          </a:prstGeom>
        </p:spPr>
      </p:pic>
      <p:pic>
        <p:nvPicPr>
          <p:cNvPr id="9" name="Picture 8">
            <a:extLst>
              <a:ext uri="{FF2B5EF4-FFF2-40B4-BE49-F238E27FC236}">
                <a16:creationId xmlns:a16="http://schemas.microsoft.com/office/drawing/2014/main" id="{F2272859-BFFB-B80D-8462-3A80B85760AA}"/>
              </a:ext>
            </a:extLst>
          </p:cNvPr>
          <p:cNvPicPr>
            <a:picLocks noChangeAspect="1"/>
          </p:cNvPicPr>
          <p:nvPr/>
        </p:nvPicPr>
        <p:blipFill rotWithShape="1">
          <a:blip r:embed="rId3">
            <a:extLst>
              <a:ext uri="{28A0092B-C50C-407E-A947-70E740481C1C}">
                <a14:useLocalDpi xmlns:a14="http://schemas.microsoft.com/office/drawing/2010/main" val="0"/>
              </a:ext>
            </a:extLst>
          </a:blip>
          <a:srcRect r="50552"/>
          <a:stretch/>
        </p:blipFill>
        <p:spPr>
          <a:xfrm>
            <a:off x="8239254" y="2182657"/>
            <a:ext cx="3843232" cy="4515394"/>
          </a:xfrm>
          <a:prstGeom prst="rect">
            <a:avLst/>
          </a:prstGeom>
        </p:spPr>
      </p:pic>
      <p:sp>
        <p:nvSpPr>
          <p:cNvPr id="10" name="object 3">
            <a:extLst>
              <a:ext uri="{FF2B5EF4-FFF2-40B4-BE49-F238E27FC236}">
                <a16:creationId xmlns:a16="http://schemas.microsoft.com/office/drawing/2014/main" id="{6CFFD876-4CB9-ABEE-7BE2-91AC377A10AF}"/>
              </a:ext>
            </a:extLst>
          </p:cNvPr>
          <p:cNvSpPr txBox="1">
            <a:spLocks/>
          </p:cNvSpPr>
          <p:nvPr/>
        </p:nvSpPr>
        <p:spPr bwMode="auto">
          <a:xfrm>
            <a:off x="147664" y="5099855"/>
            <a:ext cx="4002975" cy="6079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35154" rIns="0" bIns="0" numCol="1" rtlCol="0" anchor="ctr" anchorCtr="0" compatLnSpc="1">
            <a:prstTxWarp prst="textNoShape">
              <a:avLst/>
            </a:prstTxWarp>
            <a:spAutoFit/>
          </a:bodyPr>
          <a:lstStyle>
            <a:lvl1pPr algn="l" defTabSz="1217900" rtl="0" eaLnBrk="1" fontAlgn="base" hangingPunct="1">
              <a:spcBef>
                <a:spcPct val="0"/>
              </a:spcBef>
              <a:spcAft>
                <a:spcPct val="0"/>
              </a:spcAft>
              <a:defRPr sz="3733" b="1" kern="1200">
                <a:solidFill>
                  <a:schemeClr val="tx1"/>
                </a:solidFill>
                <a:latin typeface="Times New Roman" panose="02020603050405020304" pitchFamily="18" charset="0"/>
                <a:ea typeface="ＭＳ Ｐゴシック" charset="0"/>
                <a:cs typeface="Times New Roman" panose="02020603050405020304" pitchFamily="18" charset="0"/>
              </a:defRPr>
            </a:lvl1pPr>
            <a:lvl2pPr algn="l" defTabSz="1217900" rtl="0" eaLnBrk="1" fontAlgn="base" hangingPunct="1">
              <a:spcBef>
                <a:spcPct val="0"/>
              </a:spcBef>
              <a:spcAft>
                <a:spcPct val="0"/>
              </a:spcAft>
              <a:defRPr sz="3733" b="1">
                <a:solidFill>
                  <a:schemeClr val="tx1"/>
                </a:solidFill>
                <a:latin typeface="Myriad Pro" pitchFamily="34" charset="0"/>
                <a:ea typeface="ＭＳ Ｐゴシック" charset="0"/>
              </a:defRPr>
            </a:lvl2pPr>
            <a:lvl3pPr algn="l" defTabSz="1217900" rtl="0" eaLnBrk="1" fontAlgn="base" hangingPunct="1">
              <a:spcBef>
                <a:spcPct val="0"/>
              </a:spcBef>
              <a:spcAft>
                <a:spcPct val="0"/>
              </a:spcAft>
              <a:defRPr sz="3733" b="1">
                <a:solidFill>
                  <a:schemeClr val="tx1"/>
                </a:solidFill>
                <a:latin typeface="Myriad Pro" pitchFamily="34" charset="0"/>
                <a:ea typeface="ＭＳ Ｐゴシック" charset="0"/>
              </a:defRPr>
            </a:lvl3pPr>
            <a:lvl4pPr algn="l" defTabSz="1217900" rtl="0" eaLnBrk="1" fontAlgn="base" hangingPunct="1">
              <a:spcBef>
                <a:spcPct val="0"/>
              </a:spcBef>
              <a:spcAft>
                <a:spcPct val="0"/>
              </a:spcAft>
              <a:defRPr sz="3733" b="1">
                <a:solidFill>
                  <a:schemeClr val="tx1"/>
                </a:solidFill>
                <a:latin typeface="Myriad Pro" pitchFamily="34" charset="0"/>
                <a:ea typeface="ＭＳ Ｐゴシック" charset="0"/>
              </a:defRPr>
            </a:lvl4pPr>
            <a:lvl5pPr algn="l" defTabSz="1217900" rtl="0" eaLnBrk="1" fontAlgn="base" hangingPunct="1">
              <a:spcBef>
                <a:spcPct val="0"/>
              </a:spcBef>
              <a:spcAft>
                <a:spcPct val="0"/>
              </a:spcAft>
              <a:defRPr sz="3733" b="1">
                <a:solidFill>
                  <a:schemeClr val="tx1"/>
                </a:solidFill>
                <a:latin typeface="Myriad Pro" pitchFamily="34" charset="0"/>
                <a:ea typeface="ＭＳ Ｐゴシック" charset="0"/>
              </a:defRPr>
            </a:lvl5pPr>
            <a:lvl6pPr marL="426709" algn="ctr" defTabSz="1217900" rtl="0" eaLnBrk="1" fontAlgn="base" hangingPunct="1">
              <a:spcBef>
                <a:spcPct val="0"/>
              </a:spcBef>
              <a:spcAft>
                <a:spcPct val="0"/>
              </a:spcAft>
              <a:defRPr sz="3733" b="1">
                <a:solidFill>
                  <a:schemeClr val="tx1"/>
                </a:solidFill>
                <a:latin typeface="Tahoma" panose="020B0604030504040204" pitchFamily="34" charset="0"/>
              </a:defRPr>
            </a:lvl6pPr>
            <a:lvl7pPr marL="853419" algn="ctr" defTabSz="1217900" rtl="0" eaLnBrk="1" fontAlgn="base" hangingPunct="1">
              <a:spcBef>
                <a:spcPct val="0"/>
              </a:spcBef>
              <a:spcAft>
                <a:spcPct val="0"/>
              </a:spcAft>
              <a:defRPr sz="3733" b="1">
                <a:solidFill>
                  <a:schemeClr val="tx1"/>
                </a:solidFill>
                <a:latin typeface="Tahoma" panose="020B0604030504040204" pitchFamily="34" charset="0"/>
              </a:defRPr>
            </a:lvl7pPr>
            <a:lvl8pPr marL="1280128" algn="ctr" defTabSz="1217900" rtl="0" eaLnBrk="1" fontAlgn="base" hangingPunct="1">
              <a:spcBef>
                <a:spcPct val="0"/>
              </a:spcBef>
              <a:spcAft>
                <a:spcPct val="0"/>
              </a:spcAft>
              <a:defRPr sz="3733" b="1">
                <a:solidFill>
                  <a:schemeClr val="tx1"/>
                </a:solidFill>
                <a:latin typeface="Tahoma" panose="020B0604030504040204" pitchFamily="34" charset="0"/>
              </a:defRPr>
            </a:lvl8pPr>
            <a:lvl9pPr marL="1706837" algn="ctr" defTabSz="1217900" rtl="0" eaLnBrk="1" fontAlgn="base" hangingPunct="1">
              <a:spcBef>
                <a:spcPct val="0"/>
              </a:spcBef>
              <a:spcAft>
                <a:spcPct val="0"/>
              </a:spcAft>
              <a:defRPr sz="3733" b="1">
                <a:solidFill>
                  <a:schemeClr val="tx1"/>
                </a:solidFill>
                <a:latin typeface="Tahoma" panose="020B0604030504040204" pitchFamily="34" charset="0"/>
              </a:defRPr>
            </a:lvl9pPr>
          </a:lstStyle>
          <a:p>
            <a:pPr marL="354427" marR="4611" indent="-342900">
              <a:lnSpc>
                <a:spcPct val="92900"/>
              </a:lnSpc>
              <a:spcBef>
                <a:spcPts val="277"/>
              </a:spcBef>
              <a:buFont typeface="Arial" panose="020B0604020202020204" pitchFamily="34" charset="0"/>
              <a:buChar char="•"/>
            </a:pPr>
            <a:r>
              <a:rPr lang="en-US" sz="2000" b="0" spc="-5" dirty="0"/>
              <a:t>Menu folder: For XML files that define application menus</a:t>
            </a:r>
          </a:p>
        </p:txBody>
      </p:sp>
      <p:sp>
        <p:nvSpPr>
          <p:cNvPr id="11" name="TextBox 10">
            <a:extLst>
              <a:ext uri="{FF2B5EF4-FFF2-40B4-BE49-F238E27FC236}">
                <a16:creationId xmlns:a16="http://schemas.microsoft.com/office/drawing/2014/main" id="{1DF5A775-0DE9-4063-2772-FCC613475967}"/>
              </a:ext>
            </a:extLst>
          </p:cNvPr>
          <p:cNvSpPr txBox="1"/>
          <p:nvPr/>
        </p:nvSpPr>
        <p:spPr>
          <a:xfrm>
            <a:off x="242883" y="1971675"/>
            <a:ext cx="3585340" cy="369332"/>
          </a:xfrm>
          <a:prstGeom prst="rect">
            <a:avLst/>
          </a:prstGeom>
          <a:noFill/>
        </p:spPr>
        <p:txBody>
          <a:bodyPr wrap="none" rtlCol="0">
            <a:spAutoFit/>
          </a:bodyPr>
          <a:lstStyle/>
          <a:p>
            <a:r>
              <a:rPr lang="en-VN" dirty="0"/>
              <a:t>Create other sub resource folders</a:t>
            </a:r>
          </a:p>
        </p:txBody>
      </p:sp>
      <p:sp>
        <p:nvSpPr>
          <p:cNvPr id="13" name="TextBox 12">
            <a:extLst>
              <a:ext uri="{FF2B5EF4-FFF2-40B4-BE49-F238E27FC236}">
                <a16:creationId xmlns:a16="http://schemas.microsoft.com/office/drawing/2014/main" id="{84A158BA-36B8-6ED1-9A20-383EF3304D3E}"/>
              </a:ext>
            </a:extLst>
          </p:cNvPr>
          <p:cNvSpPr txBox="1"/>
          <p:nvPr/>
        </p:nvSpPr>
        <p:spPr>
          <a:xfrm>
            <a:off x="85719" y="6172200"/>
            <a:ext cx="856325" cy="369332"/>
          </a:xfrm>
          <a:prstGeom prst="rect">
            <a:avLst/>
          </a:prstGeom>
          <a:noFill/>
        </p:spPr>
        <p:txBody>
          <a:bodyPr wrap="none" rtlCol="0">
            <a:spAutoFit/>
          </a:bodyPr>
          <a:lstStyle/>
          <a:p>
            <a:pPr marL="285750" indent="-285750">
              <a:buFont typeface="Arial" panose="020B0604020202020204" pitchFamily="34" charset="0"/>
              <a:buChar char="•"/>
            </a:pPr>
            <a:r>
              <a:rPr lang="en-VN" dirty="0"/>
              <a:t>Etc.</a:t>
            </a:r>
          </a:p>
        </p:txBody>
      </p:sp>
    </p:spTree>
    <p:extLst>
      <p:ext uri="{BB962C8B-B14F-4D97-AF65-F5344CB8AC3E}">
        <p14:creationId xmlns:p14="http://schemas.microsoft.com/office/powerpoint/2010/main" val="42904036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625D9B-09DF-4D9D-92C0-8B0B90DFDD95}"/>
              </a:ext>
            </a:extLst>
          </p:cNvPr>
          <p:cNvSpPr>
            <a:spLocks noGrp="1"/>
          </p:cNvSpPr>
          <p:nvPr>
            <p:ph type="title"/>
          </p:nvPr>
        </p:nvSpPr>
        <p:spPr/>
        <p:txBody>
          <a:bodyPr/>
          <a:lstStyle/>
          <a:p>
            <a:r>
              <a:rPr lang="en-US" dirty="0"/>
              <a:t>Android project structure</a:t>
            </a:r>
          </a:p>
        </p:txBody>
      </p:sp>
      <p:sp>
        <p:nvSpPr>
          <p:cNvPr id="8" name="object 3">
            <a:extLst>
              <a:ext uri="{FF2B5EF4-FFF2-40B4-BE49-F238E27FC236}">
                <a16:creationId xmlns:a16="http://schemas.microsoft.com/office/drawing/2014/main" id="{E6A076FF-9A12-4AA1-91C8-AE3204414C3F}"/>
              </a:ext>
            </a:extLst>
          </p:cNvPr>
          <p:cNvSpPr txBox="1">
            <a:spLocks/>
          </p:cNvSpPr>
          <p:nvPr/>
        </p:nvSpPr>
        <p:spPr bwMode="auto">
          <a:xfrm>
            <a:off x="3635411" y="1616713"/>
            <a:ext cx="4495736" cy="6079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35154" rIns="0" bIns="0" numCol="1" rtlCol="0" anchor="ctr" anchorCtr="0" compatLnSpc="1">
            <a:prstTxWarp prst="textNoShape">
              <a:avLst/>
            </a:prstTxWarp>
            <a:spAutoFit/>
          </a:bodyPr>
          <a:lstStyle>
            <a:lvl1pPr algn="l" defTabSz="1217900" rtl="0" eaLnBrk="1" fontAlgn="base" hangingPunct="1">
              <a:spcBef>
                <a:spcPct val="0"/>
              </a:spcBef>
              <a:spcAft>
                <a:spcPct val="0"/>
              </a:spcAft>
              <a:defRPr sz="3733" b="1" kern="1200">
                <a:solidFill>
                  <a:schemeClr val="tx1"/>
                </a:solidFill>
                <a:latin typeface="Times New Roman" panose="02020603050405020304" pitchFamily="18" charset="0"/>
                <a:ea typeface="ＭＳ Ｐゴシック" charset="0"/>
                <a:cs typeface="Times New Roman" panose="02020603050405020304" pitchFamily="18" charset="0"/>
              </a:defRPr>
            </a:lvl1pPr>
            <a:lvl2pPr algn="l" defTabSz="1217900" rtl="0" eaLnBrk="1" fontAlgn="base" hangingPunct="1">
              <a:spcBef>
                <a:spcPct val="0"/>
              </a:spcBef>
              <a:spcAft>
                <a:spcPct val="0"/>
              </a:spcAft>
              <a:defRPr sz="3733" b="1">
                <a:solidFill>
                  <a:schemeClr val="tx1"/>
                </a:solidFill>
                <a:latin typeface="Myriad Pro" pitchFamily="34" charset="0"/>
                <a:ea typeface="ＭＳ Ｐゴシック" charset="0"/>
              </a:defRPr>
            </a:lvl2pPr>
            <a:lvl3pPr algn="l" defTabSz="1217900" rtl="0" eaLnBrk="1" fontAlgn="base" hangingPunct="1">
              <a:spcBef>
                <a:spcPct val="0"/>
              </a:spcBef>
              <a:spcAft>
                <a:spcPct val="0"/>
              </a:spcAft>
              <a:defRPr sz="3733" b="1">
                <a:solidFill>
                  <a:schemeClr val="tx1"/>
                </a:solidFill>
                <a:latin typeface="Myriad Pro" pitchFamily="34" charset="0"/>
                <a:ea typeface="ＭＳ Ｐゴシック" charset="0"/>
              </a:defRPr>
            </a:lvl3pPr>
            <a:lvl4pPr algn="l" defTabSz="1217900" rtl="0" eaLnBrk="1" fontAlgn="base" hangingPunct="1">
              <a:spcBef>
                <a:spcPct val="0"/>
              </a:spcBef>
              <a:spcAft>
                <a:spcPct val="0"/>
              </a:spcAft>
              <a:defRPr sz="3733" b="1">
                <a:solidFill>
                  <a:schemeClr val="tx1"/>
                </a:solidFill>
                <a:latin typeface="Myriad Pro" pitchFamily="34" charset="0"/>
                <a:ea typeface="ＭＳ Ｐゴシック" charset="0"/>
              </a:defRPr>
            </a:lvl4pPr>
            <a:lvl5pPr algn="l" defTabSz="1217900" rtl="0" eaLnBrk="1" fontAlgn="base" hangingPunct="1">
              <a:spcBef>
                <a:spcPct val="0"/>
              </a:spcBef>
              <a:spcAft>
                <a:spcPct val="0"/>
              </a:spcAft>
              <a:defRPr sz="3733" b="1">
                <a:solidFill>
                  <a:schemeClr val="tx1"/>
                </a:solidFill>
                <a:latin typeface="Myriad Pro" pitchFamily="34" charset="0"/>
                <a:ea typeface="ＭＳ Ｐゴシック" charset="0"/>
              </a:defRPr>
            </a:lvl5pPr>
            <a:lvl6pPr marL="426709" algn="ctr" defTabSz="1217900" rtl="0" eaLnBrk="1" fontAlgn="base" hangingPunct="1">
              <a:spcBef>
                <a:spcPct val="0"/>
              </a:spcBef>
              <a:spcAft>
                <a:spcPct val="0"/>
              </a:spcAft>
              <a:defRPr sz="3733" b="1">
                <a:solidFill>
                  <a:schemeClr val="tx1"/>
                </a:solidFill>
                <a:latin typeface="Tahoma" panose="020B0604030504040204" pitchFamily="34" charset="0"/>
              </a:defRPr>
            </a:lvl6pPr>
            <a:lvl7pPr marL="853419" algn="ctr" defTabSz="1217900" rtl="0" eaLnBrk="1" fontAlgn="base" hangingPunct="1">
              <a:spcBef>
                <a:spcPct val="0"/>
              </a:spcBef>
              <a:spcAft>
                <a:spcPct val="0"/>
              </a:spcAft>
              <a:defRPr sz="3733" b="1">
                <a:solidFill>
                  <a:schemeClr val="tx1"/>
                </a:solidFill>
                <a:latin typeface="Tahoma" panose="020B0604030504040204" pitchFamily="34" charset="0"/>
              </a:defRPr>
            </a:lvl7pPr>
            <a:lvl8pPr marL="1280128" algn="ctr" defTabSz="1217900" rtl="0" eaLnBrk="1" fontAlgn="base" hangingPunct="1">
              <a:spcBef>
                <a:spcPct val="0"/>
              </a:spcBef>
              <a:spcAft>
                <a:spcPct val="0"/>
              </a:spcAft>
              <a:defRPr sz="3733" b="1">
                <a:solidFill>
                  <a:schemeClr val="tx1"/>
                </a:solidFill>
                <a:latin typeface="Tahoma" panose="020B0604030504040204" pitchFamily="34" charset="0"/>
              </a:defRPr>
            </a:lvl8pPr>
            <a:lvl9pPr marL="1706837" algn="ctr" defTabSz="1217900" rtl="0" eaLnBrk="1" fontAlgn="base" hangingPunct="1">
              <a:spcBef>
                <a:spcPct val="0"/>
              </a:spcBef>
              <a:spcAft>
                <a:spcPct val="0"/>
              </a:spcAft>
              <a:defRPr sz="3733" b="1">
                <a:solidFill>
                  <a:schemeClr val="tx1"/>
                </a:solidFill>
                <a:latin typeface="Tahoma" panose="020B0604030504040204" pitchFamily="34" charset="0"/>
              </a:defRPr>
            </a:lvl9pPr>
          </a:lstStyle>
          <a:p>
            <a:pPr marL="11527" marR="4611">
              <a:lnSpc>
                <a:spcPct val="92900"/>
              </a:lnSpc>
              <a:spcBef>
                <a:spcPts val="277"/>
              </a:spcBef>
            </a:pPr>
            <a:r>
              <a:rPr lang="en-US" sz="2000" b="0" spc="-5" dirty="0"/>
              <a:t>The control file that describes the nature of the  application and each of its components. </a:t>
            </a:r>
          </a:p>
        </p:txBody>
      </p:sp>
      <p:pic>
        <p:nvPicPr>
          <p:cNvPr id="4" name="Picture 3">
            <a:extLst>
              <a:ext uri="{FF2B5EF4-FFF2-40B4-BE49-F238E27FC236}">
                <a16:creationId xmlns:a16="http://schemas.microsoft.com/office/drawing/2014/main" id="{121F10F6-D4F1-A023-54F4-AFC11D0A32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6212" y="1257300"/>
            <a:ext cx="2772934" cy="5600700"/>
          </a:xfrm>
          <a:prstGeom prst="rect">
            <a:avLst/>
          </a:prstGeom>
        </p:spPr>
      </p:pic>
      <p:sp>
        <p:nvSpPr>
          <p:cNvPr id="7" name="object 2">
            <a:extLst>
              <a:ext uri="{FF2B5EF4-FFF2-40B4-BE49-F238E27FC236}">
                <a16:creationId xmlns:a16="http://schemas.microsoft.com/office/drawing/2014/main" id="{1E07A980-B3BB-6D3D-DC8E-B0F0D16ECB31}"/>
              </a:ext>
            </a:extLst>
          </p:cNvPr>
          <p:cNvSpPr/>
          <p:nvPr/>
        </p:nvSpPr>
        <p:spPr>
          <a:xfrm>
            <a:off x="223896" y="1698836"/>
            <a:ext cx="2133541" cy="376967"/>
          </a:xfrm>
          <a:custGeom>
            <a:avLst/>
            <a:gdLst/>
            <a:ahLst/>
            <a:cxnLst/>
            <a:rect l="l" t="t" r="r" b="b"/>
            <a:pathLst>
              <a:path w="2178050" h="287020">
                <a:moveTo>
                  <a:pt x="1089660" y="287019"/>
                </a:moveTo>
                <a:lnTo>
                  <a:pt x="1011819" y="286663"/>
                </a:lnTo>
                <a:lnTo>
                  <a:pt x="935460" y="285610"/>
                </a:lnTo>
                <a:lnTo>
                  <a:pt x="860765" y="283883"/>
                </a:lnTo>
                <a:lnTo>
                  <a:pt x="787918" y="281505"/>
                </a:lnTo>
                <a:lnTo>
                  <a:pt x="717105" y="278499"/>
                </a:lnTo>
                <a:lnTo>
                  <a:pt x="648509" y="274890"/>
                </a:lnTo>
                <a:lnTo>
                  <a:pt x="582314" y="270699"/>
                </a:lnTo>
                <a:lnTo>
                  <a:pt x="518704" y="265950"/>
                </a:lnTo>
                <a:lnTo>
                  <a:pt x="457863" y="260666"/>
                </a:lnTo>
                <a:lnTo>
                  <a:pt x="399977" y="254870"/>
                </a:lnTo>
                <a:lnTo>
                  <a:pt x="345227" y="248586"/>
                </a:lnTo>
                <a:lnTo>
                  <a:pt x="293800" y="241837"/>
                </a:lnTo>
                <a:lnTo>
                  <a:pt x="245879" y="234645"/>
                </a:lnTo>
                <a:lnTo>
                  <a:pt x="201647" y="227035"/>
                </a:lnTo>
                <a:lnTo>
                  <a:pt x="161290" y="219029"/>
                </a:lnTo>
                <a:lnTo>
                  <a:pt x="92935" y="201921"/>
                </a:lnTo>
                <a:lnTo>
                  <a:pt x="42286" y="183509"/>
                </a:lnTo>
                <a:lnTo>
                  <a:pt x="2734" y="153848"/>
                </a:lnTo>
                <a:lnTo>
                  <a:pt x="0" y="143509"/>
                </a:lnTo>
                <a:lnTo>
                  <a:pt x="2734" y="133322"/>
                </a:lnTo>
                <a:lnTo>
                  <a:pt x="42286" y="103963"/>
                </a:lnTo>
                <a:lnTo>
                  <a:pt x="92935" y="85641"/>
                </a:lnTo>
                <a:lnTo>
                  <a:pt x="161290" y="68554"/>
                </a:lnTo>
                <a:lnTo>
                  <a:pt x="201647" y="60537"/>
                </a:lnTo>
                <a:lnTo>
                  <a:pt x="245879" y="52903"/>
                </a:lnTo>
                <a:lnTo>
                  <a:pt x="293800" y="45678"/>
                </a:lnTo>
                <a:lnTo>
                  <a:pt x="345227" y="38887"/>
                </a:lnTo>
                <a:lnTo>
                  <a:pt x="399977" y="32556"/>
                </a:lnTo>
                <a:lnTo>
                  <a:pt x="457863" y="26708"/>
                </a:lnTo>
                <a:lnTo>
                  <a:pt x="518704" y="21370"/>
                </a:lnTo>
                <a:lnTo>
                  <a:pt x="582314" y="16566"/>
                </a:lnTo>
                <a:lnTo>
                  <a:pt x="648509" y="12321"/>
                </a:lnTo>
                <a:lnTo>
                  <a:pt x="717105" y="8660"/>
                </a:lnTo>
                <a:lnTo>
                  <a:pt x="787918" y="5609"/>
                </a:lnTo>
                <a:lnTo>
                  <a:pt x="860765" y="3193"/>
                </a:lnTo>
                <a:lnTo>
                  <a:pt x="935460" y="1435"/>
                </a:lnTo>
                <a:lnTo>
                  <a:pt x="1011819" y="363"/>
                </a:lnTo>
                <a:lnTo>
                  <a:pt x="1089660" y="0"/>
                </a:lnTo>
                <a:lnTo>
                  <a:pt x="1167341" y="363"/>
                </a:lnTo>
                <a:lnTo>
                  <a:pt x="1243556" y="1435"/>
                </a:lnTo>
                <a:lnTo>
                  <a:pt x="1318120" y="3193"/>
                </a:lnTo>
                <a:lnTo>
                  <a:pt x="1390847" y="5609"/>
                </a:lnTo>
                <a:lnTo>
                  <a:pt x="1461553" y="8660"/>
                </a:lnTo>
                <a:lnTo>
                  <a:pt x="1530053" y="12321"/>
                </a:lnTo>
                <a:lnTo>
                  <a:pt x="1596163" y="16566"/>
                </a:lnTo>
                <a:lnTo>
                  <a:pt x="1659698" y="21370"/>
                </a:lnTo>
                <a:lnTo>
                  <a:pt x="1720472" y="26708"/>
                </a:lnTo>
                <a:lnTo>
                  <a:pt x="1778302" y="32556"/>
                </a:lnTo>
                <a:lnTo>
                  <a:pt x="1833002" y="38887"/>
                </a:lnTo>
                <a:lnTo>
                  <a:pt x="1884388" y="45678"/>
                </a:lnTo>
                <a:lnTo>
                  <a:pt x="1932275" y="52903"/>
                </a:lnTo>
                <a:lnTo>
                  <a:pt x="1976478" y="60537"/>
                </a:lnTo>
                <a:lnTo>
                  <a:pt x="2016812" y="68554"/>
                </a:lnTo>
                <a:lnTo>
                  <a:pt x="2085136" y="85641"/>
                </a:lnTo>
                <a:lnTo>
                  <a:pt x="2135769" y="103963"/>
                </a:lnTo>
                <a:lnTo>
                  <a:pt x="2175315" y="133322"/>
                </a:lnTo>
                <a:lnTo>
                  <a:pt x="2178050" y="143509"/>
                </a:lnTo>
                <a:lnTo>
                  <a:pt x="2175315" y="153848"/>
                </a:lnTo>
                <a:lnTo>
                  <a:pt x="2135769" y="183509"/>
                </a:lnTo>
                <a:lnTo>
                  <a:pt x="2085136" y="201921"/>
                </a:lnTo>
                <a:lnTo>
                  <a:pt x="2016812" y="219029"/>
                </a:lnTo>
                <a:lnTo>
                  <a:pt x="1976478" y="227035"/>
                </a:lnTo>
                <a:lnTo>
                  <a:pt x="1932275" y="234645"/>
                </a:lnTo>
                <a:lnTo>
                  <a:pt x="1884388" y="241837"/>
                </a:lnTo>
                <a:lnTo>
                  <a:pt x="1833002" y="248586"/>
                </a:lnTo>
                <a:lnTo>
                  <a:pt x="1778302" y="254870"/>
                </a:lnTo>
                <a:lnTo>
                  <a:pt x="1720472" y="260666"/>
                </a:lnTo>
                <a:lnTo>
                  <a:pt x="1659698" y="265950"/>
                </a:lnTo>
                <a:lnTo>
                  <a:pt x="1596163" y="270699"/>
                </a:lnTo>
                <a:lnTo>
                  <a:pt x="1530053" y="274890"/>
                </a:lnTo>
                <a:lnTo>
                  <a:pt x="1461553" y="278499"/>
                </a:lnTo>
                <a:lnTo>
                  <a:pt x="1390847" y="281505"/>
                </a:lnTo>
                <a:lnTo>
                  <a:pt x="1318120" y="283883"/>
                </a:lnTo>
                <a:lnTo>
                  <a:pt x="1243556" y="285610"/>
                </a:lnTo>
                <a:lnTo>
                  <a:pt x="1167341" y="286663"/>
                </a:lnTo>
                <a:lnTo>
                  <a:pt x="1089660" y="287019"/>
                </a:lnTo>
                <a:close/>
              </a:path>
            </a:pathLst>
          </a:custGeom>
          <a:ln w="36659">
            <a:solidFill>
              <a:srgbClr val="7F0000"/>
            </a:solidFill>
          </a:ln>
        </p:spPr>
        <p:txBody>
          <a:bodyPr wrap="square" lIns="0" tIns="0" rIns="0" bIns="0" rtlCol="0"/>
          <a:lstStyle/>
          <a:p>
            <a:pPr defTabSz="829909"/>
            <a:endParaRPr sz="1634">
              <a:solidFill>
                <a:prstClr val="black"/>
              </a:solidFill>
              <a:latin typeface="Calibri"/>
            </a:endParaRPr>
          </a:p>
        </p:txBody>
      </p:sp>
    </p:spTree>
    <p:extLst>
      <p:ext uri="{BB962C8B-B14F-4D97-AF65-F5344CB8AC3E}">
        <p14:creationId xmlns:p14="http://schemas.microsoft.com/office/powerpoint/2010/main" val="35400887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625D9B-09DF-4D9D-92C0-8B0B90DFDD95}"/>
              </a:ext>
            </a:extLst>
          </p:cNvPr>
          <p:cNvSpPr>
            <a:spLocks noGrp="1"/>
          </p:cNvSpPr>
          <p:nvPr>
            <p:ph type="title"/>
          </p:nvPr>
        </p:nvSpPr>
        <p:spPr/>
        <p:txBody>
          <a:bodyPr/>
          <a:lstStyle/>
          <a:p>
            <a:r>
              <a:rPr lang="en-US" dirty="0"/>
              <a:t>Android project structure</a:t>
            </a:r>
          </a:p>
        </p:txBody>
      </p:sp>
      <p:pic>
        <p:nvPicPr>
          <p:cNvPr id="4" name="Picture 3">
            <a:extLst>
              <a:ext uri="{FF2B5EF4-FFF2-40B4-BE49-F238E27FC236}">
                <a16:creationId xmlns:a16="http://schemas.microsoft.com/office/drawing/2014/main" id="{121F10F6-D4F1-A023-54F4-AFC11D0A32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6212" y="1257300"/>
            <a:ext cx="2772934" cy="5600700"/>
          </a:xfrm>
          <a:prstGeom prst="rect">
            <a:avLst/>
          </a:prstGeom>
        </p:spPr>
      </p:pic>
      <p:sp>
        <p:nvSpPr>
          <p:cNvPr id="7" name="object 2">
            <a:extLst>
              <a:ext uri="{FF2B5EF4-FFF2-40B4-BE49-F238E27FC236}">
                <a16:creationId xmlns:a16="http://schemas.microsoft.com/office/drawing/2014/main" id="{1E07A980-B3BB-6D3D-DC8E-B0F0D16ECB31}"/>
              </a:ext>
            </a:extLst>
          </p:cNvPr>
          <p:cNvSpPr/>
          <p:nvPr/>
        </p:nvSpPr>
        <p:spPr>
          <a:xfrm>
            <a:off x="436212" y="4770649"/>
            <a:ext cx="2449863" cy="701464"/>
          </a:xfrm>
          <a:custGeom>
            <a:avLst/>
            <a:gdLst/>
            <a:ahLst/>
            <a:cxnLst/>
            <a:rect l="l" t="t" r="r" b="b"/>
            <a:pathLst>
              <a:path w="2178050" h="287020">
                <a:moveTo>
                  <a:pt x="1089660" y="287019"/>
                </a:moveTo>
                <a:lnTo>
                  <a:pt x="1011819" y="286663"/>
                </a:lnTo>
                <a:lnTo>
                  <a:pt x="935460" y="285610"/>
                </a:lnTo>
                <a:lnTo>
                  <a:pt x="860765" y="283883"/>
                </a:lnTo>
                <a:lnTo>
                  <a:pt x="787918" y="281505"/>
                </a:lnTo>
                <a:lnTo>
                  <a:pt x="717105" y="278499"/>
                </a:lnTo>
                <a:lnTo>
                  <a:pt x="648509" y="274890"/>
                </a:lnTo>
                <a:lnTo>
                  <a:pt x="582314" y="270699"/>
                </a:lnTo>
                <a:lnTo>
                  <a:pt x="518704" y="265950"/>
                </a:lnTo>
                <a:lnTo>
                  <a:pt x="457863" y="260666"/>
                </a:lnTo>
                <a:lnTo>
                  <a:pt x="399977" y="254870"/>
                </a:lnTo>
                <a:lnTo>
                  <a:pt x="345227" y="248586"/>
                </a:lnTo>
                <a:lnTo>
                  <a:pt x="293800" y="241837"/>
                </a:lnTo>
                <a:lnTo>
                  <a:pt x="245879" y="234645"/>
                </a:lnTo>
                <a:lnTo>
                  <a:pt x="201647" y="227035"/>
                </a:lnTo>
                <a:lnTo>
                  <a:pt x="161290" y="219029"/>
                </a:lnTo>
                <a:lnTo>
                  <a:pt x="92935" y="201921"/>
                </a:lnTo>
                <a:lnTo>
                  <a:pt x="42286" y="183509"/>
                </a:lnTo>
                <a:lnTo>
                  <a:pt x="2734" y="153848"/>
                </a:lnTo>
                <a:lnTo>
                  <a:pt x="0" y="143509"/>
                </a:lnTo>
                <a:lnTo>
                  <a:pt x="2734" y="133322"/>
                </a:lnTo>
                <a:lnTo>
                  <a:pt x="42286" y="103963"/>
                </a:lnTo>
                <a:lnTo>
                  <a:pt x="92935" y="85641"/>
                </a:lnTo>
                <a:lnTo>
                  <a:pt x="161290" y="68554"/>
                </a:lnTo>
                <a:lnTo>
                  <a:pt x="201647" y="60537"/>
                </a:lnTo>
                <a:lnTo>
                  <a:pt x="245879" y="52903"/>
                </a:lnTo>
                <a:lnTo>
                  <a:pt x="293800" y="45678"/>
                </a:lnTo>
                <a:lnTo>
                  <a:pt x="345227" y="38887"/>
                </a:lnTo>
                <a:lnTo>
                  <a:pt x="399977" y="32556"/>
                </a:lnTo>
                <a:lnTo>
                  <a:pt x="457863" y="26708"/>
                </a:lnTo>
                <a:lnTo>
                  <a:pt x="518704" y="21370"/>
                </a:lnTo>
                <a:lnTo>
                  <a:pt x="582314" y="16566"/>
                </a:lnTo>
                <a:lnTo>
                  <a:pt x="648509" y="12321"/>
                </a:lnTo>
                <a:lnTo>
                  <a:pt x="717105" y="8660"/>
                </a:lnTo>
                <a:lnTo>
                  <a:pt x="787918" y="5609"/>
                </a:lnTo>
                <a:lnTo>
                  <a:pt x="860765" y="3193"/>
                </a:lnTo>
                <a:lnTo>
                  <a:pt x="935460" y="1435"/>
                </a:lnTo>
                <a:lnTo>
                  <a:pt x="1011819" y="363"/>
                </a:lnTo>
                <a:lnTo>
                  <a:pt x="1089660" y="0"/>
                </a:lnTo>
                <a:lnTo>
                  <a:pt x="1167341" y="363"/>
                </a:lnTo>
                <a:lnTo>
                  <a:pt x="1243556" y="1435"/>
                </a:lnTo>
                <a:lnTo>
                  <a:pt x="1318120" y="3193"/>
                </a:lnTo>
                <a:lnTo>
                  <a:pt x="1390847" y="5609"/>
                </a:lnTo>
                <a:lnTo>
                  <a:pt x="1461553" y="8660"/>
                </a:lnTo>
                <a:lnTo>
                  <a:pt x="1530053" y="12321"/>
                </a:lnTo>
                <a:lnTo>
                  <a:pt x="1596163" y="16566"/>
                </a:lnTo>
                <a:lnTo>
                  <a:pt x="1659698" y="21370"/>
                </a:lnTo>
                <a:lnTo>
                  <a:pt x="1720472" y="26708"/>
                </a:lnTo>
                <a:lnTo>
                  <a:pt x="1778302" y="32556"/>
                </a:lnTo>
                <a:lnTo>
                  <a:pt x="1833002" y="38887"/>
                </a:lnTo>
                <a:lnTo>
                  <a:pt x="1884388" y="45678"/>
                </a:lnTo>
                <a:lnTo>
                  <a:pt x="1932275" y="52903"/>
                </a:lnTo>
                <a:lnTo>
                  <a:pt x="1976478" y="60537"/>
                </a:lnTo>
                <a:lnTo>
                  <a:pt x="2016812" y="68554"/>
                </a:lnTo>
                <a:lnTo>
                  <a:pt x="2085136" y="85641"/>
                </a:lnTo>
                <a:lnTo>
                  <a:pt x="2135769" y="103963"/>
                </a:lnTo>
                <a:lnTo>
                  <a:pt x="2175315" y="133322"/>
                </a:lnTo>
                <a:lnTo>
                  <a:pt x="2178050" y="143509"/>
                </a:lnTo>
                <a:lnTo>
                  <a:pt x="2175315" y="153848"/>
                </a:lnTo>
                <a:lnTo>
                  <a:pt x="2135769" y="183509"/>
                </a:lnTo>
                <a:lnTo>
                  <a:pt x="2085136" y="201921"/>
                </a:lnTo>
                <a:lnTo>
                  <a:pt x="2016812" y="219029"/>
                </a:lnTo>
                <a:lnTo>
                  <a:pt x="1976478" y="227035"/>
                </a:lnTo>
                <a:lnTo>
                  <a:pt x="1932275" y="234645"/>
                </a:lnTo>
                <a:lnTo>
                  <a:pt x="1884388" y="241837"/>
                </a:lnTo>
                <a:lnTo>
                  <a:pt x="1833002" y="248586"/>
                </a:lnTo>
                <a:lnTo>
                  <a:pt x="1778302" y="254870"/>
                </a:lnTo>
                <a:lnTo>
                  <a:pt x="1720472" y="260666"/>
                </a:lnTo>
                <a:lnTo>
                  <a:pt x="1659698" y="265950"/>
                </a:lnTo>
                <a:lnTo>
                  <a:pt x="1596163" y="270699"/>
                </a:lnTo>
                <a:lnTo>
                  <a:pt x="1530053" y="274890"/>
                </a:lnTo>
                <a:lnTo>
                  <a:pt x="1461553" y="278499"/>
                </a:lnTo>
                <a:lnTo>
                  <a:pt x="1390847" y="281505"/>
                </a:lnTo>
                <a:lnTo>
                  <a:pt x="1318120" y="283883"/>
                </a:lnTo>
                <a:lnTo>
                  <a:pt x="1243556" y="285610"/>
                </a:lnTo>
                <a:lnTo>
                  <a:pt x="1167341" y="286663"/>
                </a:lnTo>
                <a:lnTo>
                  <a:pt x="1089660" y="287019"/>
                </a:lnTo>
                <a:close/>
              </a:path>
            </a:pathLst>
          </a:custGeom>
          <a:ln w="36659">
            <a:solidFill>
              <a:srgbClr val="7F0000"/>
            </a:solidFill>
          </a:ln>
        </p:spPr>
        <p:txBody>
          <a:bodyPr wrap="square" lIns="0" tIns="0" rIns="0" bIns="0" rtlCol="0"/>
          <a:lstStyle/>
          <a:p>
            <a:pPr defTabSz="829909"/>
            <a:endParaRPr sz="1634">
              <a:solidFill>
                <a:prstClr val="black"/>
              </a:solidFill>
              <a:latin typeface="Calibri"/>
            </a:endParaRPr>
          </a:p>
        </p:txBody>
      </p:sp>
      <p:sp>
        <p:nvSpPr>
          <p:cNvPr id="3" name="object 3">
            <a:extLst>
              <a:ext uri="{FF2B5EF4-FFF2-40B4-BE49-F238E27FC236}">
                <a16:creationId xmlns:a16="http://schemas.microsoft.com/office/drawing/2014/main" id="{7D77E5AD-8F5E-AB2F-9ED1-EA2ECA26112F}"/>
              </a:ext>
            </a:extLst>
          </p:cNvPr>
          <p:cNvSpPr txBox="1">
            <a:spLocks/>
          </p:cNvSpPr>
          <p:nvPr/>
        </p:nvSpPr>
        <p:spPr bwMode="auto">
          <a:xfrm>
            <a:off x="3705117" y="4856506"/>
            <a:ext cx="7239108" cy="32173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35154" rIns="0" bIns="0" numCol="1" rtlCol="0" anchor="ctr" anchorCtr="0" compatLnSpc="1">
            <a:prstTxWarp prst="textNoShape">
              <a:avLst/>
            </a:prstTxWarp>
            <a:spAutoFit/>
          </a:bodyPr>
          <a:lstStyle>
            <a:lvl1pPr algn="l" defTabSz="1217900" rtl="0" eaLnBrk="1" fontAlgn="base" hangingPunct="1">
              <a:spcBef>
                <a:spcPct val="0"/>
              </a:spcBef>
              <a:spcAft>
                <a:spcPct val="0"/>
              </a:spcAft>
              <a:defRPr sz="3733" b="1" kern="1200">
                <a:solidFill>
                  <a:schemeClr val="tx1"/>
                </a:solidFill>
                <a:latin typeface="Times New Roman" panose="02020603050405020304" pitchFamily="18" charset="0"/>
                <a:ea typeface="ＭＳ Ｐゴシック" charset="0"/>
                <a:cs typeface="Times New Roman" panose="02020603050405020304" pitchFamily="18" charset="0"/>
              </a:defRPr>
            </a:lvl1pPr>
            <a:lvl2pPr algn="l" defTabSz="1217900" rtl="0" eaLnBrk="1" fontAlgn="base" hangingPunct="1">
              <a:spcBef>
                <a:spcPct val="0"/>
              </a:spcBef>
              <a:spcAft>
                <a:spcPct val="0"/>
              </a:spcAft>
              <a:defRPr sz="3733" b="1">
                <a:solidFill>
                  <a:schemeClr val="tx1"/>
                </a:solidFill>
                <a:latin typeface="Myriad Pro" pitchFamily="34" charset="0"/>
                <a:ea typeface="ＭＳ Ｐゴシック" charset="0"/>
              </a:defRPr>
            </a:lvl2pPr>
            <a:lvl3pPr algn="l" defTabSz="1217900" rtl="0" eaLnBrk="1" fontAlgn="base" hangingPunct="1">
              <a:spcBef>
                <a:spcPct val="0"/>
              </a:spcBef>
              <a:spcAft>
                <a:spcPct val="0"/>
              </a:spcAft>
              <a:defRPr sz="3733" b="1">
                <a:solidFill>
                  <a:schemeClr val="tx1"/>
                </a:solidFill>
                <a:latin typeface="Myriad Pro" pitchFamily="34" charset="0"/>
                <a:ea typeface="ＭＳ Ｐゴシック" charset="0"/>
              </a:defRPr>
            </a:lvl3pPr>
            <a:lvl4pPr algn="l" defTabSz="1217900" rtl="0" eaLnBrk="1" fontAlgn="base" hangingPunct="1">
              <a:spcBef>
                <a:spcPct val="0"/>
              </a:spcBef>
              <a:spcAft>
                <a:spcPct val="0"/>
              </a:spcAft>
              <a:defRPr sz="3733" b="1">
                <a:solidFill>
                  <a:schemeClr val="tx1"/>
                </a:solidFill>
                <a:latin typeface="Myriad Pro" pitchFamily="34" charset="0"/>
                <a:ea typeface="ＭＳ Ｐゴシック" charset="0"/>
              </a:defRPr>
            </a:lvl4pPr>
            <a:lvl5pPr algn="l" defTabSz="1217900" rtl="0" eaLnBrk="1" fontAlgn="base" hangingPunct="1">
              <a:spcBef>
                <a:spcPct val="0"/>
              </a:spcBef>
              <a:spcAft>
                <a:spcPct val="0"/>
              </a:spcAft>
              <a:defRPr sz="3733" b="1">
                <a:solidFill>
                  <a:schemeClr val="tx1"/>
                </a:solidFill>
                <a:latin typeface="Myriad Pro" pitchFamily="34" charset="0"/>
                <a:ea typeface="ＭＳ Ｐゴシック" charset="0"/>
              </a:defRPr>
            </a:lvl5pPr>
            <a:lvl6pPr marL="426709" algn="ctr" defTabSz="1217900" rtl="0" eaLnBrk="1" fontAlgn="base" hangingPunct="1">
              <a:spcBef>
                <a:spcPct val="0"/>
              </a:spcBef>
              <a:spcAft>
                <a:spcPct val="0"/>
              </a:spcAft>
              <a:defRPr sz="3733" b="1">
                <a:solidFill>
                  <a:schemeClr val="tx1"/>
                </a:solidFill>
                <a:latin typeface="Tahoma" panose="020B0604030504040204" pitchFamily="34" charset="0"/>
              </a:defRPr>
            </a:lvl6pPr>
            <a:lvl7pPr marL="853419" algn="ctr" defTabSz="1217900" rtl="0" eaLnBrk="1" fontAlgn="base" hangingPunct="1">
              <a:spcBef>
                <a:spcPct val="0"/>
              </a:spcBef>
              <a:spcAft>
                <a:spcPct val="0"/>
              </a:spcAft>
              <a:defRPr sz="3733" b="1">
                <a:solidFill>
                  <a:schemeClr val="tx1"/>
                </a:solidFill>
                <a:latin typeface="Tahoma" panose="020B0604030504040204" pitchFamily="34" charset="0"/>
              </a:defRPr>
            </a:lvl7pPr>
            <a:lvl8pPr marL="1280128" algn="ctr" defTabSz="1217900" rtl="0" eaLnBrk="1" fontAlgn="base" hangingPunct="1">
              <a:spcBef>
                <a:spcPct val="0"/>
              </a:spcBef>
              <a:spcAft>
                <a:spcPct val="0"/>
              </a:spcAft>
              <a:defRPr sz="3733" b="1">
                <a:solidFill>
                  <a:schemeClr val="tx1"/>
                </a:solidFill>
                <a:latin typeface="Tahoma" panose="020B0604030504040204" pitchFamily="34" charset="0"/>
              </a:defRPr>
            </a:lvl8pPr>
            <a:lvl9pPr marL="1706837" algn="ctr" defTabSz="1217900" rtl="0" eaLnBrk="1" fontAlgn="base" hangingPunct="1">
              <a:spcBef>
                <a:spcPct val="0"/>
              </a:spcBef>
              <a:spcAft>
                <a:spcPct val="0"/>
              </a:spcAft>
              <a:defRPr sz="3733" b="1">
                <a:solidFill>
                  <a:schemeClr val="tx1"/>
                </a:solidFill>
                <a:latin typeface="Tahoma" panose="020B0604030504040204" pitchFamily="34" charset="0"/>
              </a:defRPr>
            </a:lvl9pPr>
          </a:lstStyle>
          <a:p>
            <a:pPr marL="11527" marR="4611">
              <a:lnSpc>
                <a:spcPct val="92900"/>
              </a:lnSpc>
              <a:spcBef>
                <a:spcPts val="277"/>
              </a:spcBef>
            </a:pPr>
            <a:r>
              <a:rPr lang="en-US" sz="2000" b="0" spc="-5" dirty="0"/>
              <a:t>For miscellaneous XML files that configure  application components.</a:t>
            </a:r>
          </a:p>
        </p:txBody>
      </p:sp>
    </p:spTree>
    <p:extLst>
      <p:ext uri="{BB962C8B-B14F-4D97-AF65-F5344CB8AC3E}">
        <p14:creationId xmlns:p14="http://schemas.microsoft.com/office/powerpoint/2010/main" val="31900464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625D9B-09DF-4D9D-92C0-8B0B90DFDD95}"/>
              </a:ext>
            </a:extLst>
          </p:cNvPr>
          <p:cNvSpPr>
            <a:spLocks noGrp="1"/>
          </p:cNvSpPr>
          <p:nvPr>
            <p:ph type="title"/>
          </p:nvPr>
        </p:nvSpPr>
        <p:spPr/>
        <p:txBody>
          <a:bodyPr/>
          <a:lstStyle/>
          <a:p>
            <a:r>
              <a:rPr lang="en-US" dirty="0"/>
              <a:t>Android project structure</a:t>
            </a:r>
          </a:p>
        </p:txBody>
      </p:sp>
      <p:sp>
        <p:nvSpPr>
          <p:cNvPr id="8" name="object 3">
            <a:extLst>
              <a:ext uri="{FF2B5EF4-FFF2-40B4-BE49-F238E27FC236}">
                <a16:creationId xmlns:a16="http://schemas.microsoft.com/office/drawing/2014/main" id="{E6A076FF-9A12-4AA1-91C8-AE3204414C3F}"/>
              </a:ext>
            </a:extLst>
          </p:cNvPr>
          <p:cNvSpPr txBox="1">
            <a:spLocks/>
          </p:cNvSpPr>
          <p:nvPr/>
        </p:nvSpPr>
        <p:spPr bwMode="auto">
          <a:xfrm>
            <a:off x="3649697" y="4943440"/>
            <a:ext cx="7823165" cy="125737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35154" rIns="0" bIns="0" numCol="1" rtlCol="0" anchor="ctr" anchorCtr="0" compatLnSpc="1">
            <a:prstTxWarp prst="textNoShape">
              <a:avLst/>
            </a:prstTxWarp>
            <a:spAutoFit/>
          </a:bodyPr>
          <a:lstStyle>
            <a:lvl1pPr algn="l" defTabSz="1217900" rtl="0" eaLnBrk="1" fontAlgn="base" hangingPunct="1">
              <a:spcBef>
                <a:spcPct val="0"/>
              </a:spcBef>
              <a:spcAft>
                <a:spcPct val="0"/>
              </a:spcAft>
              <a:defRPr sz="3733" b="1" kern="1200">
                <a:solidFill>
                  <a:schemeClr val="tx1"/>
                </a:solidFill>
                <a:latin typeface="Times New Roman" panose="02020603050405020304" pitchFamily="18" charset="0"/>
                <a:ea typeface="ＭＳ Ｐゴシック" charset="0"/>
                <a:cs typeface="Times New Roman" panose="02020603050405020304" pitchFamily="18" charset="0"/>
              </a:defRPr>
            </a:lvl1pPr>
            <a:lvl2pPr algn="l" defTabSz="1217900" rtl="0" eaLnBrk="1" fontAlgn="base" hangingPunct="1">
              <a:spcBef>
                <a:spcPct val="0"/>
              </a:spcBef>
              <a:spcAft>
                <a:spcPct val="0"/>
              </a:spcAft>
              <a:defRPr sz="3733" b="1">
                <a:solidFill>
                  <a:schemeClr val="tx1"/>
                </a:solidFill>
                <a:latin typeface="Myriad Pro" pitchFamily="34" charset="0"/>
                <a:ea typeface="ＭＳ Ｐゴシック" charset="0"/>
              </a:defRPr>
            </a:lvl2pPr>
            <a:lvl3pPr algn="l" defTabSz="1217900" rtl="0" eaLnBrk="1" fontAlgn="base" hangingPunct="1">
              <a:spcBef>
                <a:spcPct val="0"/>
              </a:spcBef>
              <a:spcAft>
                <a:spcPct val="0"/>
              </a:spcAft>
              <a:defRPr sz="3733" b="1">
                <a:solidFill>
                  <a:schemeClr val="tx1"/>
                </a:solidFill>
                <a:latin typeface="Myriad Pro" pitchFamily="34" charset="0"/>
                <a:ea typeface="ＭＳ Ｐゴシック" charset="0"/>
              </a:defRPr>
            </a:lvl3pPr>
            <a:lvl4pPr algn="l" defTabSz="1217900" rtl="0" eaLnBrk="1" fontAlgn="base" hangingPunct="1">
              <a:spcBef>
                <a:spcPct val="0"/>
              </a:spcBef>
              <a:spcAft>
                <a:spcPct val="0"/>
              </a:spcAft>
              <a:defRPr sz="3733" b="1">
                <a:solidFill>
                  <a:schemeClr val="tx1"/>
                </a:solidFill>
                <a:latin typeface="Myriad Pro" pitchFamily="34" charset="0"/>
                <a:ea typeface="ＭＳ Ｐゴシック" charset="0"/>
              </a:defRPr>
            </a:lvl4pPr>
            <a:lvl5pPr algn="l" defTabSz="1217900" rtl="0" eaLnBrk="1" fontAlgn="base" hangingPunct="1">
              <a:spcBef>
                <a:spcPct val="0"/>
              </a:spcBef>
              <a:spcAft>
                <a:spcPct val="0"/>
              </a:spcAft>
              <a:defRPr sz="3733" b="1">
                <a:solidFill>
                  <a:schemeClr val="tx1"/>
                </a:solidFill>
                <a:latin typeface="Myriad Pro" pitchFamily="34" charset="0"/>
                <a:ea typeface="ＭＳ Ｐゴシック" charset="0"/>
              </a:defRPr>
            </a:lvl5pPr>
            <a:lvl6pPr marL="426709" algn="ctr" defTabSz="1217900" rtl="0" eaLnBrk="1" fontAlgn="base" hangingPunct="1">
              <a:spcBef>
                <a:spcPct val="0"/>
              </a:spcBef>
              <a:spcAft>
                <a:spcPct val="0"/>
              </a:spcAft>
              <a:defRPr sz="3733" b="1">
                <a:solidFill>
                  <a:schemeClr val="tx1"/>
                </a:solidFill>
                <a:latin typeface="Tahoma" panose="020B0604030504040204" pitchFamily="34" charset="0"/>
              </a:defRPr>
            </a:lvl6pPr>
            <a:lvl7pPr marL="853419" algn="ctr" defTabSz="1217900" rtl="0" eaLnBrk="1" fontAlgn="base" hangingPunct="1">
              <a:spcBef>
                <a:spcPct val="0"/>
              </a:spcBef>
              <a:spcAft>
                <a:spcPct val="0"/>
              </a:spcAft>
              <a:defRPr sz="3733" b="1">
                <a:solidFill>
                  <a:schemeClr val="tx1"/>
                </a:solidFill>
                <a:latin typeface="Tahoma" panose="020B0604030504040204" pitchFamily="34" charset="0"/>
              </a:defRPr>
            </a:lvl7pPr>
            <a:lvl8pPr marL="1280128" algn="ctr" defTabSz="1217900" rtl="0" eaLnBrk="1" fontAlgn="base" hangingPunct="1">
              <a:spcBef>
                <a:spcPct val="0"/>
              </a:spcBef>
              <a:spcAft>
                <a:spcPct val="0"/>
              </a:spcAft>
              <a:defRPr sz="3733" b="1">
                <a:solidFill>
                  <a:schemeClr val="tx1"/>
                </a:solidFill>
                <a:latin typeface="Tahoma" panose="020B0604030504040204" pitchFamily="34" charset="0"/>
              </a:defRPr>
            </a:lvl8pPr>
            <a:lvl9pPr marL="1706837" algn="ctr" defTabSz="1217900" rtl="0" eaLnBrk="1" fontAlgn="base" hangingPunct="1">
              <a:spcBef>
                <a:spcPct val="0"/>
              </a:spcBef>
              <a:spcAft>
                <a:spcPct val="0"/>
              </a:spcAft>
              <a:defRPr sz="3733" b="1">
                <a:solidFill>
                  <a:schemeClr val="tx1"/>
                </a:solidFill>
                <a:latin typeface="Tahoma" panose="020B0604030504040204" pitchFamily="34" charset="0"/>
              </a:defRPr>
            </a:lvl9pPr>
          </a:lstStyle>
          <a:p>
            <a:pPr marL="11527" marR="4611">
              <a:lnSpc>
                <a:spcPct val="92900"/>
              </a:lnSpc>
              <a:spcBef>
                <a:spcPts val="277"/>
              </a:spcBef>
            </a:pPr>
            <a:r>
              <a:rPr lang="en-US" sz="2000" b="0" spc="-5" dirty="0"/>
              <a:t>Two </a:t>
            </a:r>
            <a:r>
              <a:rPr lang="en-US" sz="2000" b="0" spc="-5" dirty="0" err="1"/>
              <a:t>build.gradle</a:t>
            </a:r>
            <a:r>
              <a:rPr lang="en-US" sz="2000" b="0" spc="-5" dirty="0"/>
              <a:t> files</a:t>
            </a:r>
          </a:p>
          <a:p>
            <a:pPr marL="354427" marR="4611" indent="-342900">
              <a:lnSpc>
                <a:spcPct val="92900"/>
              </a:lnSpc>
              <a:spcBef>
                <a:spcPts val="277"/>
              </a:spcBef>
              <a:buFont typeface="Arial" panose="020B0604020202020204" pitchFamily="34" charset="0"/>
              <a:buChar char="•"/>
            </a:pPr>
            <a:r>
              <a:rPr lang="en-US" sz="2000" b="0" spc="-5" dirty="0"/>
              <a:t>Level project: config for all project </a:t>
            </a:r>
          </a:p>
          <a:p>
            <a:pPr marL="354427" marR="4611" indent="-342900">
              <a:lnSpc>
                <a:spcPct val="92900"/>
              </a:lnSpc>
              <a:spcBef>
                <a:spcPts val="277"/>
              </a:spcBef>
              <a:buFont typeface="Arial" panose="020B0604020202020204" pitchFamily="34" charset="0"/>
              <a:buChar char="•"/>
            </a:pPr>
            <a:r>
              <a:rPr lang="en-US" sz="2000" b="0" spc="-5" dirty="0"/>
              <a:t>Level module: config for modules in project. Each module has one </a:t>
            </a:r>
            <a:r>
              <a:rPr lang="en-US" sz="2000" b="0" spc="-5" dirty="0" err="1"/>
              <a:t>build.gradle</a:t>
            </a:r>
            <a:r>
              <a:rPr lang="en-US" sz="2000" b="0" spc="-5" dirty="0"/>
              <a:t> file</a:t>
            </a:r>
          </a:p>
        </p:txBody>
      </p:sp>
      <p:pic>
        <p:nvPicPr>
          <p:cNvPr id="4" name="Picture 3">
            <a:extLst>
              <a:ext uri="{FF2B5EF4-FFF2-40B4-BE49-F238E27FC236}">
                <a16:creationId xmlns:a16="http://schemas.microsoft.com/office/drawing/2014/main" id="{121F10F6-D4F1-A023-54F4-AFC11D0A32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6212" y="1257300"/>
            <a:ext cx="2772934" cy="5600700"/>
          </a:xfrm>
          <a:prstGeom prst="rect">
            <a:avLst/>
          </a:prstGeom>
        </p:spPr>
      </p:pic>
      <p:sp>
        <p:nvSpPr>
          <p:cNvPr id="7" name="object 2">
            <a:extLst>
              <a:ext uri="{FF2B5EF4-FFF2-40B4-BE49-F238E27FC236}">
                <a16:creationId xmlns:a16="http://schemas.microsoft.com/office/drawing/2014/main" id="{1E07A980-B3BB-6D3D-DC8E-B0F0D16ECB31}"/>
              </a:ext>
            </a:extLst>
          </p:cNvPr>
          <p:cNvSpPr/>
          <p:nvPr/>
        </p:nvSpPr>
        <p:spPr>
          <a:xfrm>
            <a:off x="300991" y="5300663"/>
            <a:ext cx="2527934" cy="542925"/>
          </a:xfrm>
          <a:custGeom>
            <a:avLst/>
            <a:gdLst/>
            <a:ahLst/>
            <a:cxnLst/>
            <a:rect l="l" t="t" r="r" b="b"/>
            <a:pathLst>
              <a:path w="2178050" h="287020">
                <a:moveTo>
                  <a:pt x="1089660" y="287019"/>
                </a:moveTo>
                <a:lnTo>
                  <a:pt x="1011819" y="286663"/>
                </a:lnTo>
                <a:lnTo>
                  <a:pt x="935460" y="285610"/>
                </a:lnTo>
                <a:lnTo>
                  <a:pt x="860765" y="283883"/>
                </a:lnTo>
                <a:lnTo>
                  <a:pt x="787918" y="281505"/>
                </a:lnTo>
                <a:lnTo>
                  <a:pt x="717105" y="278499"/>
                </a:lnTo>
                <a:lnTo>
                  <a:pt x="648509" y="274890"/>
                </a:lnTo>
                <a:lnTo>
                  <a:pt x="582314" y="270699"/>
                </a:lnTo>
                <a:lnTo>
                  <a:pt x="518704" y="265950"/>
                </a:lnTo>
                <a:lnTo>
                  <a:pt x="457863" y="260666"/>
                </a:lnTo>
                <a:lnTo>
                  <a:pt x="399977" y="254870"/>
                </a:lnTo>
                <a:lnTo>
                  <a:pt x="345227" y="248586"/>
                </a:lnTo>
                <a:lnTo>
                  <a:pt x="293800" y="241837"/>
                </a:lnTo>
                <a:lnTo>
                  <a:pt x="245879" y="234645"/>
                </a:lnTo>
                <a:lnTo>
                  <a:pt x="201647" y="227035"/>
                </a:lnTo>
                <a:lnTo>
                  <a:pt x="161290" y="219029"/>
                </a:lnTo>
                <a:lnTo>
                  <a:pt x="92935" y="201921"/>
                </a:lnTo>
                <a:lnTo>
                  <a:pt x="42286" y="183509"/>
                </a:lnTo>
                <a:lnTo>
                  <a:pt x="2734" y="153848"/>
                </a:lnTo>
                <a:lnTo>
                  <a:pt x="0" y="143509"/>
                </a:lnTo>
                <a:lnTo>
                  <a:pt x="2734" y="133322"/>
                </a:lnTo>
                <a:lnTo>
                  <a:pt x="42286" y="103963"/>
                </a:lnTo>
                <a:lnTo>
                  <a:pt x="92935" y="85641"/>
                </a:lnTo>
                <a:lnTo>
                  <a:pt x="161290" y="68554"/>
                </a:lnTo>
                <a:lnTo>
                  <a:pt x="201647" y="60537"/>
                </a:lnTo>
                <a:lnTo>
                  <a:pt x="245879" y="52903"/>
                </a:lnTo>
                <a:lnTo>
                  <a:pt x="293800" y="45678"/>
                </a:lnTo>
                <a:lnTo>
                  <a:pt x="345227" y="38887"/>
                </a:lnTo>
                <a:lnTo>
                  <a:pt x="399977" y="32556"/>
                </a:lnTo>
                <a:lnTo>
                  <a:pt x="457863" y="26708"/>
                </a:lnTo>
                <a:lnTo>
                  <a:pt x="518704" y="21370"/>
                </a:lnTo>
                <a:lnTo>
                  <a:pt x="582314" y="16566"/>
                </a:lnTo>
                <a:lnTo>
                  <a:pt x="648509" y="12321"/>
                </a:lnTo>
                <a:lnTo>
                  <a:pt x="717105" y="8660"/>
                </a:lnTo>
                <a:lnTo>
                  <a:pt x="787918" y="5609"/>
                </a:lnTo>
                <a:lnTo>
                  <a:pt x="860765" y="3193"/>
                </a:lnTo>
                <a:lnTo>
                  <a:pt x="935460" y="1435"/>
                </a:lnTo>
                <a:lnTo>
                  <a:pt x="1011819" y="363"/>
                </a:lnTo>
                <a:lnTo>
                  <a:pt x="1089660" y="0"/>
                </a:lnTo>
                <a:lnTo>
                  <a:pt x="1167341" y="363"/>
                </a:lnTo>
                <a:lnTo>
                  <a:pt x="1243556" y="1435"/>
                </a:lnTo>
                <a:lnTo>
                  <a:pt x="1318120" y="3193"/>
                </a:lnTo>
                <a:lnTo>
                  <a:pt x="1390847" y="5609"/>
                </a:lnTo>
                <a:lnTo>
                  <a:pt x="1461553" y="8660"/>
                </a:lnTo>
                <a:lnTo>
                  <a:pt x="1530053" y="12321"/>
                </a:lnTo>
                <a:lnTo>
                  <a:pt x="1596163" y="16566"/>
                </a:lnTo>
                <a:lnTo>
                  <a:pt x="1659698" y="21370"/>
                </a:lnTo>
                <a:lnTo>
                  <a:pt x="1720472" y="26708"/>
                </a:lnTo>
                <a:lnTo>
                  <a:pt x="1778302" y="32556"/>
                </a:lnTo>
                <a:lnTo>
                  <a:pt x="1833002" y="38887"/>
                </a:lnTo>
                <a:lnTo>
                  <a:pt x="1884388" y="45678"/>
                </a:lnTo>
                <a:lnTo>
                  <a:pt x="1932275" y="52903"/>
                </a:lnTo>
                <a:lnTo>
                  <a:pt x="1976478" y="60537"/>
                </a:lnTo>
                <a:lnTo>
                  <a:pt x="2016812" y="68554"/>
                </a:lnTo>
                <a:lnTo>
                  <a:pt x="2085136" y="85641"/>
                </a:lnTo>
                <a:lnTo>
                  <a:pt x="2135769" y="103963"/>
                </a:lnTo>
                <a:lnTo>
                  <a:pt x="2175315" y="133322"/>
                </a:lnTo>
                <a:lnTo>
                  <a:pt x="2178050" y="143509"/>
                </a:lnTo>
                <a:lnTo>
                  <a:pt x="2175315" y="153848"/>
                </a:lnTo>
                <a:lnTo>
                  <a:pt x="2135769" y="183509"/>
                </a:lnTo>
                <a:lnTo>
                  <a:pt x="2085136" y="201921"/>
                </a:lnTo>
                <a:lnTo>
                  <a:pt x="2016812" y="219029"/>
                </a:lnTo>
                <a:lnTo>
                  <a:pt x="1976478" y="227035"/>
                </a:lnTo>
                <a:lnTo>
                  <a:pt x="1932275" y="234645"/>
                </a:lnTo>
                <a:lnTo>
                  <a:pt x="1884388" y="241837"/>
                </a:lnTo>
                <a:lnTo>
                  <a:pt x="1833002" y="248586"/>
                </a:lnTo>
                <a:lnTo>
                  <a:pt x="1778302" y="254870"/>
                </a:lnTo>
                <a:lnTo>
                  <a:pt x="1720472" y="260666"/>
                </a:lnTo>
                <a:lnTo>
                  <a:pt x="1659698" y="265950"/>
                </a:lnTo>
                <a:lnTo>
                  <a:pt x="1596163" y="270699"/>
                </a:lnTo>
                <a:lnTo>
                  <a:pt x="1530053" y="274890"/>
                </a:lnTo>
                <a:lnTo>
                  <a:pt x="1461553" y="278499"/>
                </a:lnTo>
                <a:lnTo>
                  <a:pt x="1390847" y="281505"/>
                </a:lnTo>
                <a:lnTo>
                  <a:pt x="1318120" y="283883"/>
                </a:lnTo>
                <a:lnTo>
                  <a:pt x="1243556" y="285610"/>
                </a:lnTo>
                <a:lnTo>
                  <a:pt x="1167341" y="286663"/>
                </a:lnTo>
                <a:lnTo>
                  <a:pt x="1089660" y="287019"/>
                </a:lnTo>
                <a:close/>
              </a:path>
            </a:pathLst>
          </a:custGeom>
          <a:ln w="36659">
            <a:solidFill>
              <a:srgbClr val="7F0000"/>
            </a:solidFill>
          </a:ln>
        </p:spPr>
        <p:txBody>
          <a:bodyPr wrap="square" lIns="0" tIns="0" rIns="0" bIns="0" rtlCol="0"/>
          <a:lstStyle/>
          <a:p>
            <a:pPr defTabSz="829909"/>
            <a:endParaRPr sz="1634">
              <a:solidFill>
                <a:prstClr val="black"/>
              </a:solidFill>
              <a:latin typeface="Calibri"/>
            </a:endParaRPr>
          </a:p>
        </p:txBody>
      </p:sp>
    </p:spTree>
    <p:extLst>
      <p:ext uri="{BB962C8B-B14F-4D97-AF65-F5344CB8AC3E}">
        <p14:creationId xmlns:p14="http://schemas.microsoft.com/office/powerpoint/2010/main" val="2847073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625D9B-09DF-4D9D-92C0-8B0B90DFDD95}"/>
              </a:ext>
            </a:extLst>
          </p:cNvPr>
          <p:cNvSpPr>
            <a:spLocks noGrp="1"/>
          </p:cNvSpPr>
          <p:nvPr>
            <p:ph type="title"/>
          </p:nvPr>
        </p:nvSpPr>
        <p:spPr/>
        <p:txBody>
          <a:bodyPr/>
          <a:lstStyle/>
          <a:p>
            <a:r>
              <a:rPr lang="en-US" dirty="0"/>
              <a:t>Android project structure</a:t>
            </a:r>
          </a:p>
        </p:txBody>
      </p:sp>
      <p:sp>
        <p:nvSpPr>
          <p:cNvPr id="8" name="object 3">
            <a:extLst>
              <a:ext uri="{FF2B5EF4-FFF2-40B4-BE49-F238E27FC236}">
                <a16:creationId xmlns:a16="http://schemas.microsoft.com/office/drawing/2014/main" id="{E6A076FF-9A12-4AA1-91C8-AE3204414C3F}"/>
              </a:ext>
            </a:extLst>
          </p:cNvPr>
          <p:cNvSpPr txBox="1">
            <a:spLocks/>
          </p:cNvSpPr>
          <p:nvPr/>
        </p:nvSpPr>
        <p:spPr bwMode="auto">
          <a:xfrm>
            <a:off x="3848131" y="5685827"/>
            <a:ext cx="8067643" cy="32173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35154" rIns="0" bIns="0" numCol="1" rtlCol="0" anchor="ctr" anchorCtr="0" compatLnSpc="1">
            <a:prstTxWarp prst="textNoShape">
              <a:avLst/>
            </a:prstTxWarp>
            <a:spAutoFit/>
          </a:bodyPr>
          <a:lstStyle>
            <a:lvl1pPr algn="l" defTabSz="1217900" rtl="0" eaLnBrk="1" fontAlgn="base" hangingPunct="1">
              <a:spcBef>
                <a:spcPct val="0"/>
              </a:spcBef>
              <a:spcAft>
                <a:spcPct val="0"/>
              </a:spcAft>
              <a:defRPr sz="3733" b="1" kern="1200">
                <a:solidFill>
                  <a:schemeClr val="tx1"/>
                </a:solidFill>
                <a:latin typeface="Times New Roman" panose="02020603050405020304" pitchFamily="18" charset="0"/>
                <a:ea typeface="ＭＳ Ｐゴシック" charset="0"/>
                <a:cs typeface="Times New Roman" panose="02020603050405020304" pitchFamily="18" charset="0"/>
              </a:defRPr>
            </a:lvl1pPr>
            <a:lvl2pPr algn="l" defTabSz="1217900" rtl="0" eaLnBrk="1" fontAlgn="base" hangingPunct="1">
              <a:spcBef>
                <a:spcPct val="0"/>
              </a:spcBef>
              <a:spcAft>
                <a:spcPct val="0"/>
              </a:spcAft>
              <a:defRPr sz="3733" b="1">
                <a:solidFill>
                  <a:schemeClr val="tx1"/>
                </a:solidFill>
                <a:latin typeface="Myriad Pro" pitchFamily="34" charset="0"/>
                <a:ea typeface="ＭＳ Ｐゴシック" charset="0"/>
              </a:defRPr>
            </a:lvl2pPr>
            <a:lvl3pPr algn="l" defTabSz="1217900" rtl="0" eaLnBrk="1" fontAlgn="base" hangingPunct="1">
              <a:spcBef>
                <a:spcPct val="0"/>
              </a:spcBef>
              <a:spcAft>
                <a:spcPct val="0"/>
              </a:spcAft>
              <a:defRPr sz="3733" b="1">
                <a:solidFill>
                  <a:schemeClr val="tx1"/>
                </a:solidFill>
                <a:latin typeface="Myriad Pro" pitchFamily="34" charset="0"/>
                <a:ea typeface="ＭＳ Ｐゴシック" charset="0"/>
              </a:defRPr>
            </a:lvl3pPr>
            <a:lvl4pPr algn="l" defTabSz="1217900" rtl="0" eaLnBrk="1" fontAlgn="base" hangingPunct="1">
              <a:spcBef>
                <a:spcPct val="0"/>
              </a:spcBef>
              <a:spcAft>
                <a:spcPct val="0"/>
              </a:spcAft>
              <a:defRPr sz="3733" b="1">
                <a:solidFill>
                  <a:schemeClr val="tx1"/>
                </a:solidFill>
                <a:latin typeface="Myriad Pro" pitchFamily="34" charset="0"/>
                <a:ea typeface="ＭＳ Ｐゴシック" charset="0"/>
              </a:defRPr>
            </a:lvl4pPr>
            <a:lvl5pPr algn="l" defTabSz="1217900" rtl="0" eaLnBrk="1" fontAlgn="base" hangingPunct="1">
              <a:spcBef>
                <a:spcPct val="0"/>
              </a:spcBef>
              <a:spcAft>
                <a:spcPct val="0"/>
              </a:spcAft>
              <a:defRPr sz="3733" b="1">
                <a:solidFill>
                  <a:schemeClr val="tx1"/>
                </a:solidFill>
                <a:latin typeface="Myriad Pro" pitchFamily="34" charset="0"/>
                <a:ea typeface="ＭＳ Ｐゴシック" charset="0"/>
              </a:defRPr>
            </a:lvl5pPr>
            <a:lvl6pPr marL="426709" algn="ctr" defTabSz="1217900" rtl="0" eaLnBrk="1" fontAlgn="base" hangingPunct="1">
              <a:spcBef>
                <a:spcPct val="0"/>
              </a:spcBef>
              <a:spcAft>
                <a:spcPct val="0"/>
              </a:spcAft>
              <a:defRPr sz="3733" b="1">
                <a:solidFill>
                  <a:schemeClr val="tx1"/>
                </a:solidFill>
                <a:latin typeface="Tahoma" panose="020B0604030504040204" pitchFamily="34" charset="0"/>
              </a:defRPr>
            </a:lvl6pPr>
            <a:lvl7pPr marL="853419" algn="ctr" defTabSz="1217900" rtl="0" eaLnBrk="1" fontAlgn="base" hangingPunct="1">
              <a:spcBef>
                <a:spcPct val="0"/>
              </a:spcBef>
              <a:spcAft>
                <a:spcPct val="0"/>
              </a:spcAft>
              <a:defRPr sz="3733" b="1">
                <a:solidFill>
                  <a:schemeClr val="tx1"/>
                </a:solidFill>
                <a:latin typeface="Tahoma" panose="020B0604030504040204" pitchFamily="34" charset="0"/>
              </a:defRPr>
            </a:lvl7pPr>
            <a:lvl8pPr marL="1280128" algn="ctr" defTabSz="1217900" rtl="0" eaLnBrk="1" fontAlgn="base" hangingPunct="1">
              <a:spcBef>
                <a:spcPct val="0"/>
              </a:spcBef>
              <a:spcAft>
                <a:spcPct val="0"/>
              </a:spcAft>
              <a:defRPr sz="3733" b="1">
                <a:solidFill>
                  <a:schemeClr val="tx1"/>
                </a:solidFill>
                <a:latin typeface="Tahoma" panose="020B0604030504040204" pitchFamily="34" charset="0"/>
              </a:defRPr>
            </a:lvl8pPr>
            <a:lvl9pPr marL="1706837" algn="ctr" defTabSz="1217900" rtl="0" eaLnBrk="1" fontAlgn="base" hangingPunct="1">
              <a:spcBef>
                <a:spcPct val="0"/>
              </a:spcBef>
              <a:spcAft>
                <a:spcPct val="0"/>
              </a:spcAft>
              <a:defRPr sz="3733" b="1">
                <a:solidFill>
                  <a:schemeClr val="tx1"/>
                </a:solidFill>
                <a:latin typeface="Tahoma" panose="020B0604030504040204" pitchFamily="34" charset="0"/>
              </a:defRPr>
            </a:lvl9pPr>
          </a:lstStyle>
          <a:p>
            <a:pPr marL="11527" marR="4611">
              <a:lnSpc>
                <a:spcPct val="92900"/>
              </a:lnSpc>
              <a:spcBef>
                <a:spcPts val="277"/>
              </a:spcBef>
            </a:pPr>
            <a:r>
              <a:rPr lang="en-US" sz="2000" b="0" spc="-5" dirty="0"/>
              <a:t>This file defines how </a:t>
            </a:r>
            <a:r>
              <a:rPr lang="en-US" sz="2000" b="0" spc="-5" dirty="0" err="1"/>
              <a:t>ProGuard</a:t>
            </a:r>
            <a:r>
              <a:rPr lang="en-US" sz="2000" b="0" spc="-5" dirty="0"/>
              <a:t> optimizes and  obfuscates your code</a:t>
            </a:r>
          </a:p>
        </p:txBody>
      </p:sp>
      <p:pic>
        <p:nvPicPr>
          <p:cNvPr id="3" name="Picture 2">
            <a:extLst>
              <a:ext uri="{FF2B5EF4-FFF2-40B4-BE49-F238E27FC236}">
                <a16:creationId xmlns:a16="http://schemas.microsoft.com/office/drawing/2014/main" id="{40A5C882-146D-77C6-3980-C0004C8A85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6212" y="1257300"/>
            <a:ext cx="2772934" cy="5600700"/>
          </a:xfrm>
          <a:prstGeom prst="rect">
            <a:avLst/>
          </a:prstGeom>
        </p:spPr>
      </p:pic>
      <p:sp>
        <p:nvSpPr>
          <p:cNvPr id="4" name="object 2">
            <a:extLst>
              <a:ext uri="{FF2B5EF4-FFF2-40B4-BE49-F238E27FC236}">
                <a16:creationId xmlns:a16="http://schemas.microsoft.com/office/drawing/2014/main" id="{82A1B769-E027-6DE9-709B-208325DBE508}"/>
              </a:ext>
            </a:extLst>
          </p:cNvPr>
          <p:cNvSpPr/>
          <p:nvPr/>
        </p:nvSpPr>
        <p:spPr>
          <a:xfrm>
            <a:off x="620711" y="5706922"/>
            <a:ext cx="2136775" cy="279540"/>
          </a:xfrm>
          <a:custGeom>
            <a:avLst/>
            <a:gdLst/>
            <a:ahLst/>
            <a:cxnLst/>
            <a:rect l="l" t="t" r="r" b="b"/>
            <a:pathLst>
              <a:path w="1720850" h="287020">
                <a:moveTo>
                  <a:pt x="861060" y="287020"/>
                </a:moveTo>
                <a:lnTo>
                  <a:pt x="786665" y="286489"/>
                </a:lnTo>
                <a:lnTo>
                  <a:pt x="714046" y="284926"/>
                </a:lnTo>
                <a:lnTo>
                  <a:pt x="643461" y="282375"/>
                </a:lnTo>
                <a:lnTo>
                  <a:pt x="575166" y="278881"/>
                </a:lnTo>
                <a:lnTo>
                  <a:pt x="509416" y="274489"/>
                </a:lnTo>
                <a:lnTo>
                  <a:pt x="446470" y="269242"/>
                </a:lnTo>
                <a:lnTo>
                  <a:pt x="386583" y="263185"/>
                </a:lnTo>
                <a:lnTo>
                  <a:pt x="330012" y="256363"/>
                </a:lnTo>
                <a:lnTo>
                  <a:pt x="277015" y="248820"/>
                </a:lnTo>
                <a:lnTo>
                  <a:pt x="227846" y="240600"/>
                </a:lnTo>
                <a:lnTo>
                  <a:pt x="182764" y="231748"/>
                </a:lnTo>
                <a:lnTo>
                  <a:pt x="142024" y="222309"/>
                </a:lnTo>
                <a:lnTo>
                  <a:pt x="74600" y="201845"/>
                </a:lnTo>
                <a:lnTo>
                  <a:pt x="27625" y="179563"/>
                </a:lnTo>
                <a:lnTo>
                  <a:pt x="0" y="143510"/>
                </a:lnTo>
                <a:lnTo>
                  <a:pt x="3155" y="131200"/>
                </a:lnTo>
                <a:lnTo>
                  <a:pt x="48428" y="96110"/>
                </a:lnTo>
                <a:lnTo>
                  <a:pt x="105884" y="74693"/>
                </a:lnTo>
                <a:lnTo>
                  <a:pt x="182764" y="55271"/>
                </a:lnTo>
                <a:lnTo>
                  <a:pt x="227846" y="46419"/>
                </a:lnTo>
                <a:lnTo>
                  <a:pt x="277015" y="38199"/>
                </a:lnTo>
                <a:lnTo>
                  <a:pt x="330012" y="30656"/>
                </a:lnTo>
                <a:lnTo>
                  <a:pt x="386583" y="23834"/>
                </a:lnTo>
                <a:lnTo>
                  <a:pt x="446470" y="17777"/>
                </a:lnTo>
                <a:lnTo>
                  <a:pt x="509416" y="12530"/>
                </a:lnTo>
                <a:lnTo>
                  <a:pt x="575166" y="8138"/>
                </a:lnTo>
                <a:lnTo>
                  <a:pt x="643461" y="4644"/>
                </a:lnTo>
                <a:lnTo>
                  <a:pt x="714046" y="2093"/>
                </a:lnTo>
                <a:lnTo>
                  <a:pt x="786665" y="530"/>
                </a:lnTo>
                <a:lnTo>
                  <a:pt x="861060" y="0"/>
                </a:lnTo>
                <a:lnTo>
                  <a:pt x="935264" y="530"/>
                </a:lnTo>
                <a:lnTo>
                  <a:pt x="1007712" y="2093"/>
                </a:lnTo>
                <a:lnTo>
                  <a:pt x="1078146" y="4644"/>
                </a:lnTo>
                <a:lnTo>
                  <a:pt x="1146308" y="8138"/>
                </a:lnTo>
                <a:lnTo>
                  <a:pt x="1211941" y="12530"/>
                </a:lnTo>
                <a:lnTo>
                  <a:pt x="1274786" y="17777"/>
                </a:lnTo>
                <a:lnTo>
                  <a:pt x="1334586" y="23834"/>
                </a:lnTo>
                <a:lnTo>
                  <a:pt x="1391083" y="30656"/>
                </a:lnTo>
                <a:lnTo>
                  <a:pt x="1444019" y="38199"/>
                </a:lnTo>
                <a:lnTo>
                  <a:pt x="1493138" y="46419"/>
                </a:lnTo>
                <a:lnTo>
                  <a:pt x="1538180" y="55271"/>
                </a:lnTo>
                <a:lnTo>
                  <a:pt x="1578888" y="64710"/>
                </a:lnTo>
                <a:lnTo>
                  <a:pt x="1646272" y="85174"/>
                </a:lnTo>
                <a:lnTo>
                  <a:pt x="1693229" y="107456"/>
                </a:lnTo>
                <a:lnTo>
                  <a:pt x="1720850" y="143510"/>
                </a:lnTo>
                <a:lnTo>
                  <a:pt x="1717695" y="155819"/>
                </a:lnTo>
                <a:lnTo>
                  <a:pt x="1672433" y="190909"/>
                </a:lnTo>
                <a:lnTo>
                  <a:pt x="1615005" y="212326"/>
                </a:lnTo>
                <a:lnTo>
                  <a:pt x="1538180" y="231748"/>
                </a:lnTo>
                <a:lnTo>
                  <a:pt x="1493138" y="240600"/>
                </a:lnTo>
                <a:lnTo>
                  <a:pt x="1444019" y="248820"/>
                </a:lnTo>
                <a:lnTo>
                  <a:pt x="1391083" y="256363"/>
                </a:lnTo>
                <a:lnTo>
                  <a:pt x="1334586" y="263185"/>
                </a:lnTo>
                <a:lnTo>
                  <a:pt x="1274786" y="269242"/>
                </a:lnTo>
                <a:lnTo>
                  <a:pt x="1211941" y="274489"/>
                </a:lnTo>
                <a:lnTo>
                  <a:pt x="1146308" y="278881"/>
                </a:lnTo>
                <a:lnTo>
                  <a:pt x="1078146" y="282375"/>
                </a:lnTo>
                <a:lnTo>
                  <a:pt x="1007712" y="284926"/>
                </a:lnTo>
                <a:lnTo>
                  <a:pt x="935264" y="286489"/>
                </a:lnTo>
                <a:lnTo>
                  <a:pt x="861060" y="287020"/>
                </a:lnTo>
                <a:close/>
              </a:path>
            </a:pathLst>
          </a:custGeom>
          <a:ln w="36659">
            <a:solidFill>
              <a:srgbClr val="7F0000"/>
            </a:solidFill>
          </a:ln>
        </p:spPr>
        <p:txBody>
          <a:bodyPr wrap="square" lIns="0" tIns="0" rIns="0" bIns="0" rtlCol="0"/>
          <a:lstStyle/>
          <a:p>
            <a:pPr defTabSz="829909"/>
            <a:endParaRPr sz="1634">
              <a:solidFill>
                <a:prstClr val="black"/>
              </a:solidFill>
              <a:latin typeface="Calibri"/>
            </a:endParaRPr>
          </a:p>
        </p:txBody>
      </p:sp>
    </p:spTree>
    <p:extLst>
      <p:ext uri="{BB962C8B-B14F-4D97-AF65-F5344CB8AC3E}">
        <p14:creationId xmlns:p14="http://schemas.microsoft.com/office/powerpoint/2010/main" val="42410852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75E96A-55FC-4766-BB22-FE964FA4040A}"/>
              </a:ext>
            </a:extLst>
          </p:cNvPr>
          <p:cNvSpPr>
            <a:spLocks noGrp="1"/>
          </p:cNvSpPr>
          <p:nvPr>
            <p:ph type="title"/>
          </p:nvPr>
        </p:nvSpPr>
        <p:spPr/>
        <p:txBody>
          <a:bodyPr/>
          <a:lstStyle/>
          <a:p>
            <a:r>
              <a:rPr lang="en-US" dirty="0"/>
              <a:t>Build the first application</a:t>
            </a:r>
          </a:p>
        </p:txBody>
      </p:sp>
      <p:sp>
        <p:nvSpPr>
          <p:cNvPr id="3" name="Content Placeholder 2">
            <a:extLst>
              <a:ext uri="{FF2B5EF4-FFF2-40B4-BE49-F238E27FC236}">
                <a16:creationId xmlns:a16="http://schemas.microsoft.com/office/drawing/2014/main" id="{E61CB32E-3678-47AF-B495-3AE43E5C4992}"/>
              </a:ext>
            </a:extLst>
          </p:cNvPr>
          <p:cNvSpPr>
            <a:spLocks noGrp="1"/>
          </p:cNvSpPr>
          <p:nvPr>
            <p:ph idx="1"/>
          </p:nvPr>
        </p:nvSpPr>
        <p:spPr/>
        <p:txBody>
          <a:bodyPr/>
          <a:lstStyle/>
          <a:p>
            <a:endParaRPr lang="en-US" dirty="0"/>
          </a:p>
          <a:p>
            <a:endParaRPr lang="en-US" dirty="0"/>
          </a:p>
        </p:txBody>
      </p:sp>
      <p:sp>
        <p:nvSpPr>
          <p:cNvPr id="5" name="TextBox 4">
            <a:extLst>
              <a:ext uri="{FF2B5EF4-FFF2-40B4-BE49-F238E27FC236}">
                <a16:creationId xmlns:a16="http://schemas.microsoft.com/office/drawing/2014/main" id="{AC874226-DC01-4C2A-9637-C0A834613E3D}"/>
              </a:ext>
            </a:extLst>
          </p:cNvPr>
          <p:cNvSpPr txBox="1"/>
          <p:nvPr/>
        </p:nvSpPr>
        <p:spPr>
          <a:xfrm>
            <a:off x="3048000" y="3244334"/>
            <a:ext cx="6096000" cy="369332"/>
          </a:xfrm>
          <a:prstGeom prst="rect">
            <a:avLst/>
          </a:prstGeom>
          <a:noFill/>
        </p:spPr>
        <p:txBody>
          <a:bodyPr wrap="square">
            <a:spAutoFit/>
          </a:bodyPr>
          <a:lstStyle/>
          <a:p>
            <a:r>
              <a:rPr lang="en-US" b="0" dirty="0">
                <a:effectLst/>
              </a:rPr>
              <a:t> </a:t>
            </a:r>
            <a:endParaRPr lang="en-US" dirty="0"/>
          </a:p>
        </p:txBody>
      </p:sp>
      <p:sp>
        <p:nvSpPr>
          <p:cNvPr id="7" name="TextBox 6">
            <a:extLst>
              <a:ext uri="{FF2B5EF4-FFF2-40B4-BE49-F238E27FC236}">
                <a16:creationId xmlns:a16="http://schemas.microsoft.com/office/drawing/2014/main" id="{CD44522F-EF64-439E-A35E-ABC1D4D10A9E}"/>
              </a:ext>
            </a:extLst>
          </p:cNvPr>
          <p:cNvSpPr txBox="1"/>
          <p:nvPr/>
        </p:nvSpPr>
        <p:spPr>
          <a:xfrm>
            <a:off x="3048000" y="3244334"/>
            <a:ext cx="6096000" cy="369332"/>
          </a:xfrm>
          <a:prstGeom prst="rect">
            <a:avLst/>
          </a:prstGeom>
          <a:noFill/>
        </p:spPr>
        <p:txBody>
          <a:bodyPr wrap="square">
            <a:spAutoFit/>
          </a:bodyPr>
          <a:lstStyle/>
          <a:p>
            <a:r>
              <a:rPr lang="en-US" b="0" dirty="0">
                <a:effectLst/>
              </a:rPr>
              <a:t> </a:t>
            </a:r>
            <a:endParaRPr lang="en-US" dirty="0"/>
          </a:p>
        </p:txBody>
      </p:sp>
      <p:sp>
        <p:nvSpPr>
          <p:cNvPr id="4" name="TextBox 3">
            <a:extLst>
              <a:ext uri="{FF2B5EF4-FFF2-40B4-BE49-F238E27FC236}">
                <a16:creationId xmlns:a16="http://schemas.microsoft.com/office/drawing/2014/main" id="{5B00A1C9-5BD7-492D-8233-433EDE4A3CF9}"/>
              </a:ext>
            </a:extLst>
          </p:cNvPr>
          <p:cNvSpPr txBox="1"/>
          <p:nvPr/>
        </p:nvSpPr>
        <p:spPr>
          <a:xfrm>
            <a:off x="662730" y="1392572"/>
            <a:ext cx="4177718" cy="369332"/>
          </a:xfrm>
          <a:prstGeom prst="rect">
            <a:avLst/>
          </a:prstGeom>
          <a:noFill/>
        </p:spPr>
        <p:txBody>
          <a:bodyPr wrap="square" rtlCol="0">
            <a:spAutoFit/>
          </a:bodyPr>
          <a:lstStyle/>
          <a:p>
            <a:r>
              <a:rPr lang="en" dirty="0"/>
              <a:t>Start Android Studio</a:t>
            </a:r>
            <a:endParaRPr lang="en-US" dirty="0"/>
          </a:p>
        </p:txBody>
      </p:sp>
      <p:pic>
        <p:nvPicPr>
          <p:cNvPr id="12" name="Picture 11">
            <a:extLst>
              <a:ext uri="{FF2B5EF4-FFF2-40B4-BE49-F238E27FC236}">
                <a16:creationId xmlns:a16="http://schemas.microsoft.com/office/drawing/2014/main" id="{4F698E5C-ABE5-F9CD-030E-5392661F7E6F}"/>
              </a:ext>
            </a:extLst>
          </p:cNvPr>
          <p:cNvPicPr>
            <a:picLocks noChangeAspect="1"/>
          </p:cNvPicPr>
          <p:nvPr/>
        </p:nvPicPr>
        <p:blipFill rotWithShape="1">
          <a:blip r:embed="rId2">
            <a:extLst>
              <a:ext uri="{28A0092B-C50C-407E-A947-70E740481C1C}">
                <a14:useLocalDpi xmlns:a14="http://schemas.microsoft.com/office/drawing/2010/main" val="0"/>
              </a:ext>
            </a:extLst>
          </a:blip>
          <a:srcRect r="910"/>
          <a:stretch/>
        </p:blipFill>
        <p:spPr>
          <a:xfrm>
            <a:off x="284472" y="3244334"/>
            <a:ext cx="5330516" cy="3314182"/>
          </a:xfrm>
          <a:prstGeom prst="rect">
            <a:avLst/>
          </a:prstGeom>
        </p:spPr>
      </p:pic>
      <p:pic>
        <p:nvPicPr>
          <p:cNvPr id="14" name="Picture 13">
            <a:extLst>
              <a:ext uri="{FF2B5EF4-FFF2-40B4-BE49-F238E27FC236}">
                <a16:creationId xmlns:a16="http://schemas.microsoft.com/office/drawing/2014/main" id="{96127983-B6F6-7D90-1B13-DF8A4B5B46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2433638"/>
            <a:ext cx="5811528" cy="4152900"/>
          </a:xfrm>
          <a:prstGeom prst="rect">
            <a:avLst/>
          </a:prstGeom>
        </p:spPr>
      </p:pic>
    </p:spTree>
    <p:extLst>
      <p:ext uri="{BB962C8B-B14F-4D97-AF65-F5344CB8AC3E}">
        <p14:creationId xmlns:p14="http://schemas.microsoft.com/office/powerpoint/2010/main" val="40025093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36395B-EE88-43F9-97FE-F2AF9A14FE45}"/>
              </a:ext>
            </a:extLst>
          </p:cNvPr>
          <p:cNvSpPr>
            <a:spLocks noGrp="1"/>
          </p:cNvSpPr>
          <p:nvPr>
            <p:ph type="title"/>
          </p:nvPr>
        </p:nvSpPr>
        <p:spPr/>
        <p:txBody>
          <a:bodyPr/>
          <a:lstStyle/>
          <a:p>
            <a:r>
              <a:rPr lang="en" dirty="0"/>
              <a:t>Create a project inside Android Studio</a:t>
            </a:r>
            <a:endParaRPr lang="en-US" dirty="0"/>
          </a:p>
        </p:txBody>
      </p:sp>
      <p:pic>
        <p:nvPicPr>
          <p:cNvPr id="4" name="Google Shape;286;p50">
            <a:extLst>
              <a:ext uri="{FF2B5EF4-FFF2-40B4-BE49-F238E27FC236}">
                <a16:creationId xmlns:a16="http://schemas.microsoft.com/office/drawing/2014/main" id="{578DC2AF-DDC3-4A51-AF55-6404039F2C5E}"/>
              </a:ext>
            </a:extLst>
          </p:cNvPr>
          <p:cNvPicPr preferRelativeResize="0"/>
          <p:nvPr/>
        </p:nvPicPr>
        <p:blipFill>
          <a:blip r:embed="rId2">
            <a:alphaModFix amt="70000"/>
          </a:blip>
          <a:stretch>
            <a:fillRect/>
          </a:stretch>
        </p:blipFill>
        <p:spPr>
          <a:xfrm>
            <a:off x="193465" y="2313530"/>
            <a:ext cx="5064335" cy="4185242"/>
          </a:xfrm>
          <a:prstGeom prst="rect">
            <a:avLst/>
          </a:prstGeom>
          <a:noFill/>
          <a:ln w="9525" cap="flat" cmpd="sng">
            <a:solidFill>
              <a:schemeClr val="dk2"/>
            </a:solidFill>
            <a:prstDash val="solid"/>
            <a:round/>
            <a:headEnd type="none" w="sm" len="sm"/>
            <a:tailEnd type="none" w="sm" len="sm"/>
          </a:ln>
        </p:spPr>
      </p:pic>
      <p:pic>
        <p:nvPicPr>
          <p:cNvPr id="5" name="Picture 4">
            <a:extLst>
              <a:ext uri="{FF2B5EF4-FFF2-40B4-BE49-F238E27FC236}">
                <a16:creationId xmlns:a16="http://schemas.microsoft.com/office/drawing/2014/main" id="{178679D1-84A8-DACF-571E-83A24FECAF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55211" y="2095110"/>
            <a:ext cx="6343324" cy="4404372"/>
          </a:xfrm>
          <a:prstGeom prst="rect">
            <a:avLst/>
          </a:prstGeom>
        </p:spPr>
      </p:pic>
    </p:spTree>
    <p:extLst>
      <p:ext uri="{BB962C8B-B14F-4D97-AF65-F5344CB8AC3E}">
        <p14:creationId xmlns:p14="http://schemas.microsoft.com/office/powerpoint/2010/main" val="42561356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718FC-9C60-4F88-9F55-AA170A532A81}"/>
              </a:ext>
            </a:extLst>
          </p:cNvPr>
          <p:cNvSpPr>
            <a:spLocks noGrp="1"/>
          </p:cNvSpPr>
          <p:nvPr>
            <p:ph type="title"/>
          </p:nvPr>
        </p:nvSpPr>
        <p:spPr/>
        <p:txBody>
          <a:bodyPr/>
          <a:lstStyle/>
          <a:p>
            <a:r>
              <a:rPr lang="en" dirty="0"/>
              <a:t>Pick activity template</a:t>
            </a:r>
            <a:endParaRPr lang="en-US" dirty="0"/>
          </a:p>
        </p:txBody>
      </p:sp>
      <p:sp>
        <p:nvSpPr>
          <p:cNvPr id="3" name="Content Placeholder 2">
            <a:extLst>
              <a:ext uri="{FF2B5EF4-FFF2-40B4-BE49-F238E27FC236}">
                <a16:creationId xmlns:a16="http://schemas.microsoft.com/office/drawing/2014/main" id="{E5D9A1A3-0C62-4EFF-8EAD-8C5538751B2A}"/>
              </a:ext>
            </a:extLst>
          </p:cNvPr>
          <p:cNvSpPr>
            <a:spLocks noGrp="1"/>
          </p:cNvSpPr>
          <p:nvPr>
            <p:ph idx="1"/>
          </p:nvPr>
        </p:nvSpPr>
        <p:spPr>
          <a:xfrm>
            <a:off x="283295" y="2090586"/>
            <a:ext cx="5139291" cy="4525699"/>
          </a:xfrm>
        </p:spPr>
        <p:txBody>
          <a:bodyPr/>
          <a:lstStyle/>
          <a:p>
            <a:r>
              <a:rPr lang="en-US" sz="2800" b="0" dirty="0"/>
              <a:t>Choose templates for common activities, such as maps or navigation drawers.</a:t>
            </a:r>
          </a:p>
          <a:p>
            <a:r>
              <a:rPr lang="en-US" sz="2800" b="0" dirty="0"/>
              <a:t>Pick Empty Activity or Basic Activity for simple and custom activities.</a:t>
            </a:r>
            <a:r>
              <a:rPr lang="en-US" sz="2000" b="0" dirty="0"/>
              <a:t> </a:t>
            </a:r>
          </a:p>
          <a:p>
            <a:endParaRPr lang="en-US" dirty="0"/>
          </a:p>
        </p:txBody>
      </p:sp>
      <p:pic>
        <p:nvPicPr>
          <p:cNvPr id="7" name="Picture 6">
            <a:extLst>
              <a:ext uri="{FF2B5EF4-FFF2-40B4-BE49-F238E27FC236}">
                <a16:creationId xmlns:a16="http://schemas.microsoft.com/office/drawing/2014/main" id="{E0820B6D-AB48-1836-FA8B-20907E10ADDE}"/>
              </a:ext>
            </a:extLst>
          </p:cNvPr>
          <p:cNvPicPr>
            <a:picLocks noChangeAspect="1"/>
          </p:cNvPicPr>
          <p:nvPr/>
        </p:nvPicPr>
        <p:blipFill rotWithShape="1">
          <a:blip r:embed="rId2">
            <a:extLst>
              <a:ext uri="{28A0092B-C50C-407E-A947-70E740481C1C}">
                <a14:useLocalDpi xmlns:a14="http://schemas.microsoft.com/office/drawing/2010/main" val="0"/>
              </a:ext>
            </a:extLst>
          </a:blip>
          <a:srcRect l="1262" t="1635" r="2168" b="1763"/>
          <a:stretch/>
        </p:blipFill>
        <p:spPr>
          <a:xfrm>
            <a:off x="5551712" y="1230086"/>
            <a:ext cx="6455229" cy="4896342"/>
          </a:xfrm>
          <a:prstGeom prst="rect">
            <a:avLst/>
          </a:prstGeom>
        </p:spPr>
      </p:pic>
    </p:spTree>
    <p:extLst>
      <p:ext uri="{BB962C8B-B14F-4D97-AF65-F5344CB8AC3E}">
        <p14:creationId xmlns:p14="http://schemas.microsoft.com/office/powerpoint/2010/main" val="26723156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DCA9D-3A2F-49B1-8F79-902D1CA245CA}"/>
              </a:ext>
            </a:extLst>
          </p:cNvPr>
          <p:cNvSpPr>
            <a:spLocks noGrp="1"/>
          </p:cNvSpPr>
          <p:nvPr>
            <p:ph type="title"/>
          </p:nvPr>
        </p:nvSpPr>
        <p:spPr/>
        <p:txBody>
          <a:bodyPr/>
          <a:lstStyle/>
          <a:p>
            <a:r>
              <a:rPr lang="en" dirty="0"/>
              <a:t>Name your activity</a:t>
            </a:r>
            <a:endParaRPr lang="en-US" dirty="0"/>
          </a:p>
        </p:txBody>
      </p:sp>
      <p:sp>
        <p:nvSpPr>
          <p:cNvPr id="3" name="Content Placeholder 2">
            <a:extLst>
              <a:ext uri="{FF2B5EF4-FFF2-40B4-BE49-F238E27FC236}">
                <a16:creationId xmlns:a16="http://schemas.microsoft.com/office/drawing/2014/main" id="{EBCD7F21-83BA-46C6-AAD9-8BB9B5EBECF8}"/>
              </a:ext>
            </a:extLst>
          </p:cNvPr>
          <p:cNvSpPr>
            <a:spLocks noGrp="1"/>
          </p:cNvSpPr>
          <p:nvPr>
            <p:ph idx="1"/>
          </p:nvPr>
        </p:nvSpPr>
        <p:spPr>
          <a:xfrm>
            <a:off x="337720" y="1600729"/>
            <a:ext cx="5237259" cy="4525699"/>
          </a:xfrm>
        </p:spPr>
        <p:txBody>
          <a:bodyPr/>
          <a:lstStyle/>
          <a:p>
            <a:pPr marL="609585" indent="-507987">
              <a:buSzPts val="2400"/>
              <a:buChar char="●"/>
            </a:pPr>
            <a:r>
              <a:rPr lang="en-US" sz="3200" b="0" dirty="0"/>
              <a:t>Good practice:</a:t>
            </a:r>
          </a:p>
          <a:p>
            <a:pPr marL="1219170" lvl="1" indent="-474121">
              <a:buSzPts val="2000"/>
              <a:buChar char="○"/>
            </a:pPr>
            <a:r>
              <a:rPr lang="en-US" sz="2667" dirty="0"/>
              <a:t>Name main activity  </a:t>
            </a:r>
            <a:r>
              <a:rPr lang="en-US" sz="2667" dirty="0" err="1">
                <a:latin typeface="Consolas"/>
                <a:ea typeface="Consolas"/>
                <a:cs typeface="Consolas"/>
                <a:sym typeface="Consolas"/>
              </a:rPr>
              <a:t>MainActivity</a:t>
            </a:r>
            <a:endParaRPr lang="en-US" sz="2667" dirty="0"/>
          </a:p>
          <a:p>
            <a:pPr marL="1219170" lvl="1" indent="-507987">
              <a:buSzPts val="2400"/>
              <a:buChar char="○"/>
            </a:pPr>
            <a:r>
              <a:rPr lang="en-US" sz="2667" dirty="0"/>
              <a:t>Name layout </a:t>
            </a:r>
            <a:r>
              <a:rPr lang="en-US" sz="2667" dirty="0" err="1">
                <a:latin typeface="Consolas"/>
                <a:ea typeface="Consolas"/>
                <a:cs typeface="Consolas"/>
                <a:sym typeface="Consolas"/>
              </a:rPr>
              <a:t>activity_main</a:t>
            </a:r>
            <a:endParaRPr lang="en-US" sz="3200" dirty="0">
              <a:latin typeface="Consolas"/>
              <a:ea typeface="Consolas"/>
              <a:cs typeface="Consolas"/>
              <a:sym typeface="Consolas"/>
            </a:endParaRPr>
          </a:p>
          <a:p>
            <a:pPr marL="609585" indent="-507987">
              <a:buSzPts val="2400"/>
              <a:buChar char="●"/>
            </a:pPr>
            <a:r>
              <a:rPr lang="en-US" sz="3200" b="0" dirty="0"/>
              <a:t>Use </a:t>
            </a:r>
            <a:r>
              <a:rPr lang="en-US" sz="3200" b="0" dirty="0" err="1"/>
              <a:t>AppCompat</a:t>
            </a:r>
            <a:endParaRPr lang="en-US" sz="3200" b="0" dirty="0"/>
          </a:p>
          <a:p>
            <a:pPr marL="609585" indent="-507987">
              <a:buSzPts val="2400"/>
              <a:buChar char="●"/>
            </a:pPr>
            <a:r>
              <a:rPr lang="en-US" sz="3200" b="0" dirty="0"/>
              <a:t>Generating layout file is convenient</a:t>
            </a:r>
            <a:endParaRPr lang="en-US" sz="2400" b="0" dirty="0"/>
          </a:p>
          <a:p>
            <a:endParaRPr lang="en-US" dirty="0"/>
          </a:p>
        </p:txBody>
      </p:sp>
      <p:pic>
        <p:nvPicPr>
          <p:cNvPr id="4" name="Google Shape;312;p53">
            <a:extLst>
              <a:ext uri="{FF2B5EF4-FFF2-40B4-BE49-F238E27FC236}">
                <a16:creationId xmlns:a16="http://schemas.microsoft.com/office/drawing/2014/main" id="{9A3C5135-A862-4197-8D3B-592C4909FFD0}"/>
              </a:ext>
            </a:extLst>
          </p:cNvPr>
          <p:cNvPicPr preferRelativeResize="0"/>
          <p:nvPr/>
        </p:nvPicPr>
        <p:blipFill>
          <a:blip r:embed="rId2">
            <a:alphaModFix/>
          </a:blip>
          <a:stretch>
            <a:fillRect/>
          </a:stretch>
        </p:blipFill>
        <p:spPr>
          <a:xfrm>
            <a:off x="5831058" y="1275215"/>
            <a:ext cx="6285284" cy="4673027"/>
          </a:xfrm>
          <a:prstGeom prst="rect">
            <a:avLst/>
          </a:prstGeom>
          <a:noFill/>
          <a:ln>
            <a:noFill/>
          </a:ln>
        </p:spPr>
      </p:pic>
    </p:spTree>
    <p:extLst>
      <p:ext uri="{BB962C8B-B14F-4D97-AF65-F5344CB8AC3E}">
        <p14:creationId xmlns:p14="http://schemas.microsoft.com/office/powerpoint/2010/main" val="39711926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75E96A-55FC-4766-BB22-FE964FA4040A}"/>
              </a:ext>
            </a:extLst>
          </p:cNvPr>
          <p:cNvSpPr>
            <a:spLocks noGrp="1"/>
          </p:cNvSpPr>
          <p:nvPr>
            <p:ph type="title"/>
          </p:nvPr>
        </p:nvSpPr>
        <p:spPr/>
        <p:txBody>
          <a:bodyPr/>
          <a:lstStyle/>
          <a:p>
            <a:r>
              <a:rPr lang="en-US" dirty="0"/>
              <a:t>Contents</a:t>
            </a:r>
          </a:p>
        </p:txBody>
      </p:sp>
      <p:sp>
        <p:nvSpPr>
          <p:cNvPr id="3" name="Content Placeholder 2">
            <a:extLst>
              <a:ext uri="{FF2B5EF4-FFF2-40B4-BE49-F238E27FC236}">
                <a16:creationId xmlns:a16="http://schemas.microsoft.com/office/drawing/2014/main" id="{E61CB32E-3678-47AF-B495-3AE43E5C4992}"/>
              </a:ext>
            </a:extLst>
          </p:cNvPr>
          <p:cNvSpPr>
            <a:spLocks noGrp="1"/>
          </p:cNvSpPr>
          <p:nvPr>
            <p:ph idx="1"/>
          </p:nvPr>
        </p:nvSpPr>
        <p:spPr/>
        <p:txBody>
          <a:bodyPr/>
          <a:lstStyle/>
          <a:p>
            <a:r>
              <a:rPr lang="en-US" b="0" dirty="0"/>
              <a:t>Android project structure</a:t>
            </a:r>
          </a:p>
          <a:p>
            <a:r>
              <a:rPr lang="en-US" b="0" dirty="0"/>
              <a:t>Build the first application</a:t>
            </a:r>
          </a:p>
          <a:p>
            <a:r>
              <a:rPr lang="en-US" b="0" dirty="0"/>
              <a:t>Android application components</a:t>
            </a:r>
          </a:p>
          <a:p>
            <a:endParaRPr lang="en-US" dirty="0"/>
          </a:p>
          <a:p>
            <a:endParaRPr lang="en-US" dirty="0"/>
          </a:p>
        </p:txBody>
      </p:sp>
    </p:spTree>
    <p:extLst>
      <p:ext uri="{BB962C8B-B14F-4D97-AF65-F5344CB8AC3E}">
        <p14:creationId xmlns:p14="http://schemas.microsoft.com/office/powerpoint/2010/main" val="34585616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598893-1792-4F2E-A91C-4331C04BEF26}"/>
              </a:ext>
            </a:extLst>
          </p:cNvPr>
          <p:cNvSpPr>
            <a:spLocks noGrp="1"/>
          </p:cNvSpPr>
          <p:nvPr>
            <p:ph type="title"/>
          </p:nvPr>
        </p:nvSpPr>
        <p:spPr>
          <a:xfrm>
            <a:off x="149229" y="508000"/>
            <a:ext cx="3908416" cy="818503"/>
          </a:xfrm>
        </p:spPr>
        <p:txBody>
          <a:bodyPr/>
          <a:lstStyle/>
          <a:p>
            <a:r>
              <a:rPr lang="en" dirty="0"/>
              <a:t>Run your app</a:t>
            </a:r>
            <a:endParaRPr lang="en-US" dirty="0"/>
          </a:p>
        </p:txBody>
      </p:sp>
      <p:sp>
        <p:nvSpPr>
          <p:cNvPr id="6" name="Google Shape;337;p56">
            <a:extLst>
              <a:ext uri="{FF2B5EF4-FFF2-40B4-BE49-F238E27FC236}">
                <a16:creationId xmlns:a16="http://schemas.microsoft.com/office/drawing/2014/main" id="{70906E5C-E333-473E-832D-D0B94D041A42}"/>
              </a:ext>
            </a:extLst>
          </p:cNvPr>
          <p:cNvSpPr txBox="1"/>
          <p:nvPr/>
        </p:nvSpPr>
        <p:spPr>
          <a:xfrm>
            <a:off x="9078287" y="3821723"/>
            <a:ext cx="1922400" cy="925600"/>
          </a:xfrm>
          <a:prstGeom prst="rect">
            <a:avLst/>
          </a:prstGeom>
          <a:noFill/>
          <a:ln>
            <a:noFill/>
          </a:ln>
        </p:spPr>
        <p:txBody>
          <a:bodyPr spcFirstLastPara="1" wrap="square" lIns="121900" tIns="121900" rIns="121900" bIns="121900" anchor="t" anchorCtr="0">
            <a:noAutofit/>
          </a:bodyPr>
          <a:lstStyle/>
          <a:p>
            <a:pPr marL="50799">
              <a:buSzPts val="3000"/>
            </a:pPr>
            <a:r>
              <a:rPr lang="en" sz="3000" dirty="0">
                <a:latin typeface="Times New Roman" panose="02020603050405020304" pitchFamily="18" charset="0"/>
                <a:cs typeface="Times New Roman" panose="02020603050405020304" pitchFamily="18" charset="0"/>
              </a:rPr>
              <a:t>2. Run</a:t>
            </a:r>
            <a:endParaRPr sz="3000" dirty="0">
              <a:latin typeface="Times New Roman" panose="02020603050405020304" pitchFamily="18" charset="0"/>
              <a:cs typeface="Times New Roman" panose="02020603050405020304" pitchFamily="18" charset="0"/>
            </a:endParaRPr>
          </a:p>
        </p:txBody>
      </p:sp>
      <p:sp>
        <p:nvSpPr>
          <p:cNvPr id="8" name="Google Shape;339;p56">
            <a:extLst>
              <a:ext uri="{FF2B5EF4-FFF2-40B4-BE49-F238E27FC236}">
                <a16:creationId xmlns:a16="http://schemas.microsoft.com/office/drawing/2014/main" id="{FD43F495-3908-454A-989F-4DD28B332F5F}"/>
              </a:ext>
            </a:extLst>
          </p:cNvPr>
          <p:cNvSpPr txBox="1"/>
          <p:nvPr/>
        </p:nvSpPr>
        <p:spPr>
          <a:xfrm>
            <a:off x="8318966" y="496570"/>
            <a:ext cx="3589771" cy="1418981"/>
          </a:xfrm>
          <a:prstGeom prst="rect">
            <a:avLst/>
          </a:prstGeom>
          <a:solidFill>
            <a:srgbClr val="FFFFFF"/>
          </a:solidFill>
          <a:ln>
            <a:noFill/>
          </a:ln>
        </p:spPr>
        <p:txBody>
          <a:bodyPr spcFirstLastPara="1" wrap="square" lIns="121900" tIns="121900" rIns="121900" bIns="121900" anchor="t" anchorCtr="0">
            <a:noAutofit/>
          </a:bodyPr>
          <a:lstStyle/>
          <a:p>
            <a:pPr algn="ctr"/>
            <a:r>
              <a:rPr lang="en" sz="3000" dirty="0">
                <a:latin typeface="Times New Roman" panose="02020603050405020304" pitchFamily="18" charset="0"/>
                <a:cs typeface="Times New Roman" panose="02020603050405020304" pitchFamily="18" charset="0"/>
              </a:rPr>
              <a:t>1. Select virtual or physical device</a:t>
            </a:r>
            <a:endParaRPr sz="3000" dirty="0">
              <a:latin typeface="Times New Roman" panose="02020603050405020304" pitchFamily="18" charset="0"/>
              <a:cs typeface="Times New Roman" panose="02020603050405020304" pitchFamily="18" charset="0"/>
            </a:endParaRPr>
          </a:p>
        </p:txBody>
      </p:sp>
      <p:pic>
        <p:nvPicPr>
          <p:cNvPr id="12" name="Picture 11">
            <a:extLst>
              <a:ext uri="{FF2B5EF4-FFF2-40B4-BE49-F238E27FC236}">
                <a16:creationId xmlns:a16="http://schemas.microsoft.com/office/drawing/2014/main" id="{A3198B37-A3D3-328C-ADC5-721F4CB109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8630" y="1531245"/>
            <a:ext cx="7772400" cy="4774201"/>
          </a:xfrm>
          <a:prstGeom prst="rect">
            <a:avLst/>
          </a:prstGeom>
        </p:spPr>
      </p:pic>
      <p:sp>
        <p:nvSpPr>
          <p:cNvPr id="13" name="Google Shape;336;p56">
            <a:extLst>
              <a:ext uri="{FF2B5EF4-FFF2-40B4-BE49-F238E27FC236}">
                <a16:creationId xmlns:a16="http://schemas.microsoft.com/office/drawing/2014/main" id="{2BEBBEA2-7979-C33B-2F8A-CE760A3C4327}"/>
              </a:ext>
            </a:extLst>
          </p:cNvPr>
          <p:cNvSpPr/>
          <p:nvPr/>
        </p:nvSpPr>
        <p:spPr>
          <a:xfrm>
            <a:off x="5891570" y="1705654"/>
            <a:ext cx="446377" cy="265722"/>
          </a:xfrm>
          <a:prstGeom prst="rect">
            <a:avLst/>
          </a:prstGeom>
          <a:noFill/>
          <a:ln w="38100" cap="flat" cmpd="sng">
            <a:solidFill>
              <a:srgbClr val="CC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cxnSp>
        <p:nvCxnSpPr>
          <p:cNvPr id="14" name="Google Shape;338;p56">
            <a:extLst>
              <a:ext uri="{FF2B5EF4-FFF2-40B4-BE49-F238E27FC236}">
                <a16:creationId xmlns:a16="http://schemas.microsoft.com/office/drawing/2014/main" id="{5EB1FAFC-6772-B277-55AE-FE7CC20F0ED1}"/>
              </a:ext>
            </a:extLst>
          </p:cNvPr>
          <p:cNvCxnSpPr>
            <a:cxnSpLocks/>
          </p:cNvCxnSpPr>
          <p:nvPr/>
        </p:nvCxnSpPr>
        <p:spPr>
          <a:xfrm flipH="1" flipV="1">
            <a:off x="6235394" y="1871424"/>
            <a:ext cx="2842893" cy="2243376"/>
          </a:xfrm>
          <a:prstGeom prst="straightConnector1">
            <a:avLst/>
          </a:prstGeom>
          <a:noFill/>
          <a:ln w="38100" cap="flat" cmpd="sng">
            <a:solidFill>
              <a:srgbClr val="CC0000"/>
            </a:solidFill>
            <a:prstDash val="solid"/>
            <a:round/>
            <a:headEnd type="none" w="med" len="med"/>
            <a:tailEnd type="triangle" w="med" len="med"/>
          </a:ln>
        </p:spPr>
      </p:cxnSp>
      <p:cxnSp>
        <p:nvCxnSpPr>
          <p:cNvPr id="15" name="Google Shape;340;p56">
            <a:extLst>
              <a:ext uri="{FF2B5EF4-FFF2-40B4-BE49-F238E27FC236}">
                <a16:creationId xmlns:a16="http://schemas.microsoft.com/office/drawing/2014/main" id="{8EB0C15F-A0FC-EE03-A09B-EB47FA188AF7}"/>
              </a:ext>
            </a:extLst>
          </p:cNvPr>
          <p:cNvCxnSpPr>
            <a:cxnSpLocks/>
          </p:cNvCxnSpPr>
          <p:nvPr/>
        </p:nvCxnSpPr>
        <p:spPr>
          <a:xfrm flipH="1">
            <a:off x="5489267" y="731520"/>
            <a:ext cx="3188970" cy="1057973"/>
          </a:xfrm>
          <a:prstGeom prst="straightConnector1">
            <a:avLst/>
          </a:prstGeom>
          <a:noFill/>
          <a:ln w="38100" cap="flat" cmpd="sng">
            <a:solidFill>
              <a:srgbClr val="CC0000"/>
            </a:solidFill>
            <a:prstDash val="solid"/>
            <a:round/>
            <a:headEnd type="none" w="med" len="med"/>
            <a:tailEnd type="triangle" w="med" len="med"/>
          </a:ln>
        </p:spPr>
      </p:cxnSp>
    </p:spTree>
    <p:extLst>
      <p:ext uri="{BB962C8B-B14F-4D97-AF65-F5344CB8AC3E}">
        <p14:creationId xmlns:p14="http://schemas.microsoft.com/office/powerpoint/2010/main" val="42407108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9060FA-3589-483D-A08A-32CCBBBD3DEA}"/>
              </a:ext>
            </a:extLst>
          </p:cNvPr>
          <p:cNvSpPr>
            <a:spLocks noGrp="1"/>
          </p:cNvSpPr>
          <p:nvPr>
            <p:ph type="title"/>
          </p:nvPr>
        </p:nvSpPr>
        <p:spPr/>
        <p:txBody>
          <a:bodyPr/>
          <a:lstStyle/>
          <a:p>
            <a:r>
              <a:rPr lang="en" dirty="0"/>
              <a:t>Create a virtual device</a:t>
            </a:r>
            <a:endParaRPr lang="en-US" dirty="0"/>
          </a:p>
        </p:txBody>
      </p:sp>
      <p:sp>
        <p:nvSpPr>
          <p:cNvPr id="5" name="Google Shape;350;p57">
            <a:extLst>
              <a:ext uri="{FF2B5EF4-FFF2-40B4-BE49-F238E27FC236}">
                <a16:creationId xmlns:a16="http://schemas.microsoft.com/office/drawing/2014/main" id="{27EF6F62-52FC-4BD7-875B-BA3EC6B201DD}"/>
              </a:ext>
            </a:extLst>
          </p:cNvPr>
          <p:cNvSpPr txBox="1"/>
          <p:nvPr/>
        </p:nvSpPr>
        <p:spPr>
          <a:xfrm>
            <a:off x="509269" y="1351927"/>
            <a:ext cx="11226733" cy="599600"/>
          </a:xfrm>
          <a:prstGeom prst="rect">
            <a:avLst/>
          </a:prstGeom>
          <a:noFill/>
          <a:ln>
            <a:noFill/>
          </a:ln>
        </p:spPr>
        <p:txBody>
          <a:bodyPr spcFirstLastPara="1" wrap="square" lIns="121900" tIns="121900" rIns="121900" bIns="121900" anchor="t" anchorCtr="0">
            <a:noAutofit/>
          </a:bodyPr>
          <a:lstStyle/>
          <a:p>
            <a:r>
              <a:rPr lang="en" sz="2400" dirty="0">
                <a:latin typeface="Times New Roman" panose="02020603050405020304" pitchFamily="18" charset="0"/>
                <a:cs typeface="Times New Roman" panose="02020603050405020304" pitchFamily="18" charset="0"/>
              </a:rPr>
              <a:t>Use emulators to test app on different versions of Android and form factors. </a:t>
            </a:r>
            <a:endParaRPr sz="2400" dirty="0">
              <a:latin typeface="Times New Roman" panose="02020603050405020304" pitchFamily="18" charset="0"/>
              <a:cs typeface="Times New Roman" panose="02020603050405020304" pitchFamily="18" charset="0"/>
            </a:endParaRPr>
          </a:p>
          <a:p>
            <a:endParaRPr sz="2400" dirty="0">
              <a:latin typeface="Times New Roman" panose="02020603050405020304" pitchFamily="18" charset="0"/>
              <a:cs typeface="Times New Roman" panose="02020603050405020304" pitchFamily="18" charset="0"/>
            </a:endParaRPr>
          </a:p>
          <a:p>
            <a:endParaRPr sz="2400" b="1" dirty="0">
              <a:latin typeface="Times New Roman" panose="02020603050405020304" pitchFamily="18" charset="0"/>
              <a:cs typeface="Times New Roman" panose="02020603050405020304" pitchFamily="18" charset="0"/>
            </a:endParaRPr>
          </a:p>
        </p:txBody>
      </p:sp>
      <p:sp>
        <p:nvSpPr>
          <p:cNvPr id="9" name="Google Shape;354;p57">
            <a:extLst>
              <a:ext uri="{FF2B5EF4-FFF2-40B4-BE49-F238E27FC236}">
                <a16:creationId xmlns:a16="http://schemas.microsoft.com/office/drawing/2014/main" id="{BB3E0476-93F2-45AC-B427-65D944B115F1}"/>
              </a:ext>
            </a:extLst>
          </p:cNvPr>
          <p:cNvSpPr txBox="1"/>
          <p:nvPr/>
        </p:nvSpPr>
        <p:spPr>
          <a:xfrm>
            <a:off x="509269" y="2080960"/>
            <a:ext cx="5661874" cy="599600"/>
          </a:xfrm>
          <a:prstGeom prst="rect">
            <a:avLst/>
          </a:prstGeom>
          <a:noFill/>
          <a:ln>
            <a:noFill/>
          </a:ln>
        </p:spPr>
        <p:txBody>
          <a:bodyPr spcFirstLastPara="1" wrap="square" lIns="121900" tIns="121900" rIns="121900" bIns="121900" anchor="t" anchorCtr="0">
            <a:noAutofit/>
          </a:bodyPr>
          <a:lstStyle/>
          <a:p>
            <a:r>
              <a:rPr lang="en" sz="2400" b="1" dirty="0">
                <a:solidFill>
                  <a:schemeClr val="dk1"/>
                </a:solidFill>
                <a:latin typeface="Times New Roman" panose="02020603050405020304" pitchFamily="18" charset="0"/>
                <a:cs typeface="Times New Roman" panose="02020603050405020304" pitchFamily="18" charset="0"/>
              </a:rPr>
              <a:t>Device Manager &gt; Create Virtual Device                  </a:t>
            </a:r>
          </a:p>
        </p:txBody>
      </p:sp>
      <p:pic>
        <p:nvPicPr>
          <p:cNvPr id="10" name="Picture 9">
            <a:extLst>
              <a:ext uri="{FF2B5EF4-FFF2-40B4-BE49-F238E27FC236}">
                <a16:creationId xmlns:a16="http://schemas.microsoft.com/office/drawing/2014/main" id="{4A31F721-4153-AF73-00A0-52DB01ADB5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83564" y="2159845"/>
            <a:ext cx="5284681" cy="4190155"/>
          </a:xfrm>
          <a:prstGeom prst="rect">
            <a:avLst/>
          </a:prstGeom>
        </p:spPr>
      </p:pic>
      <p:sp>
        <p:nvSpPr>
          <p:cNvPr id="11" name="Google Shape;353;p57">
            <a:extLst>
              <a:ext uri="{FF2B5EF4-FFF2-40B4-BE49-F238E27FC236}">
                <a16:creationId xmlns:a16="http://schemas.microsoft.com/office/drawing/2014/main" id="{085FAD50-29BD-1516-FC98-97CD950FBB34}"/>
              </a:ext>
            </a:extLst>
          </p:cNvPr>
          <p:cNvSpPr/>
          <p:nvPr/>
        </p:nvSpPr>
        <p:spPr>
          <a:xfrm>
            <a:off x="11399513" y="4970280"/>
            <a:ext cx="258243" cy="1568034"/>
          </a:xfrm>
          <a:prstGeom prst="rect">
            <a:avLst/>
          </a:prstGeom>
          <a:noFill/>
          <a:ln w="38100" cap="flat" cmpd="sng">
            <a:solidFill>
              <a:srgbClr val="CC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2" name="Google Shape;351;p57">
            <a:extLst>
              <a:ext uri="{FF2B5EF4-FFF2-40B4-BE49-F238E27FC236}">
                <a16:creationId xmlns:a16="http://schemas.microsoft.com/office/drawing/2014/main" id="{5360E3CE-376E-C977-446D-DEE93AAD86FA}"/>
              </a:ext>
            </a:extLst>
          </p:cNvPr>
          <p:cNvSpPr/>
          <p:nvPr/>
        </p:nvSpPr>
        <p:spPr>
          <a:xfrm>
            <a:off x="8200615" y="2866212"/>
            <a:ext cx="421307" cy="417842"/>
          </a:xfrm>
          <a:prstGeom prst="rect">
            <a:avLst/>
          </a:prstGeom>
          <a:noFill/>
          <a:ln w="38100" cap="flat" cmpd="sng">
            <a:solidFill>
              <a:srgbClr val="CC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Tree>
    <p:extLst>
      <p:ext uri="{BB962C8B-B14F-4D97-AF65-F5344CB8AC3E}">
        <p14:creationId xmlns:p14="http://schemas.microsoft.com/office/powerpoint/2010/main" val="37186699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120B05-6636-4B0C-B48C-CAA9764F083C}"/>
              </a:ext>
            </a:extLst>
          </p:cNvPr>
          <p:cNvSpPr>
            <a:spLocks noGrp="1"/>
          </p:cNvSpPr>
          <p:nvPr>
            <p:ph type="title"/>
          </p:nvPr>
        </p:nvSpPr>
        <p:spPr/>
        <p:txBody>
          <a:bodyPr/>
          <a:lstStyle/>
          <a:p>
            <a:r>
              <a:rPr lang="en" dirty="0"/>
              <a:t>Configure virtual device</a:t>
            </a:r>
            <a:endParaRPr lang="en-US" dirty="0"/>
          </a:p>
        </p:txBody>
      </p:sp>
      <p:sp>
        <p:nvSpPr>
          <p:cNvPr id="3" name="Content Placeholder 2">
            <a:extLst>
              <a:ext uri="{FF2B5EF4-FFF2-40B4-BE49-F238E27FC236}">
                <a16:creationId xmlns:a16="http://schemas.microsoft.com/office/drawing/2014/main" id="{A3A8675D-120A-4D5A-A350-8DF524D868BE}"/>
              </a:ext>
            </a:extLst>
          </p:cNvPr>
          <p:cNvSpPr>
            <a:spLocks noGrp="1"/>
          </p:cNvSpPr>
          <p:nvPr>
            <p:ph idx="1"/>
          </p:nvPr>
        </p:nvSpPr>
        <p:spPr>
          <a:xfrm>
            <a:off x="609868" y="1600729"/>
            <a:ext cx="5899990" cy="4525699"/>
          </a:xfrm>
        </p:spPr>
        <p:txBody>
          <a:bodyPr/>
          <a:lstStyle/>
          <a:p>
            <a:pPr marL="609585" indent="-507987">
              <a:buSzPts val="2400"/>
              <a:buAutoNum type="arabicPeriod"/>
            </a:pPr>
            <a:r>
              <a:rPr lang="en-US" sz="2800" b="0" dirty="0"/>
              <a:t>Choose hardware</a:t>
            </a:r>
          </a:p>
          <a:p>
            <a:pPr marL="609585" indent="-507987">
              <a:spcBef>
                <a:spcPts val="1333"/>
              </a:spcBef>
              <a:buSzPts val="2400"/>
              <a:buAutoNum type="arabicPeriod"/>
            </a:pPr>
            <a:r>
              <a:rPr lang="en-US" sz="2800" b="0" dirty="0"/>
              <a:t>Select Android version</a:t>
            </a:r>
          </a:p>
          <a:p>
            <a:pPr marL="609585" indent="-507987">
              <a:spcBef>
                <a:spcPts val="1333"/>
              </a:spcBef>
              <a:spcAft>
                <a:spcPts val="1333"/>
              </a:spcAft>
              <a:buSzPts val="2400"/>
              <a:buAutoNum type="arabicPeriod"/>
            </a:pPr>
            <a:r>
              <a:rPr lang="en-US" sz="2800" b="0" dirty="0"/>
              <a:t>Finalize</a:t>
            </a:r>
          </a:p>
          <a:p>
            <a:endParaRPr lang="en-US" dirty="0"/>
          </a:p>
        </p:txBody>
      </p:sp>
      <p:pic>
        <p:nvPicPr>
          <p:cNvPr id="6" name="Picture 5">
            <a:extLst>
              <a:ext uri="{FF2B5EF4-FFF2-40B4-BE49-F238E27FC236}">
                <a16:creationId xmlns:a16="http://schemas.microsoft.com/office/drawing/2014/main" id="{5634BFF8-885B-225B-81D5-E53D89C62D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33950" y="1840139"/>
            <a:ext cx="6938622" cy="4760688"/>
          </a:xfrm>
          <a:prstGeom prst="rect">
            <a:avLst/>
          </a:prstGeom>
        </p:spPr>
      </p:pic>
    </p:spTree>
    <p:extLst>
      <p:ext uri="{BB962C8B-B14F-4D97-AF65-F5344CB8AC3E}">
        <p14:creationId xmlns:p14="http://schemas.microsoft.com/office/powerpoint/2010/main" val="33271493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8C956A-23E5-4D59-9713-BF5ADB082C07}"/>
              </a:ext>
            </a:extLst>
          </p:cNvPr>
          <p:cNvSpPr>
            <a:spLocks noGrp="1"/>
          </p:cNvSpPr>
          <p:nvPr>
            <p:ph type="title"/>
          </p:nvPr>
        </p:nvSpPr>
        <p:spPr/>
        <p:txBody>
          <a:bodyPr/>
          <a:lstStyle/>
          <a:p>
            <a:r>
              <a:rPr lang="en" dirty="0"/>
              <a:t>Run on a virtual device</a:t>
            </a:r>
            <a:endParaRPr lang="en-US" dirty="0"/>
          </a:p>
        </p:txBody>
      </p:sp>
      <p:sp>
        <p:nvSpPr>
          <p:cNvPr id="5" name="Google Shape;371;p59">
            <a:extLst>
              <a:ext uri="{FF2B5EF4-FFF2-40B4-BE49-F238E27FC236}">
                <a16:creationId xmlns:a16="http://schemas.microsoft.com/office/drawing/2014/main" id="{369B1237-6FDD-495D-A206-10A3ACB62215}"/>
              </a:ext>
            </a:extLst>
          </p:cNvPr>
          <p:cNvSpPr/>
          <p:nvPr/>
        </p:nvSpPr>
        <p:spPr>
          <a:xfrm rot="-5400000">
            <a:off x="3752267" y="3635620"/>
            <a:ext cx="731600" cy="938000"/>
          </a:xfrm>
          <a:prstGeom prst="down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pic>
        <p:nvPicPr>
          <p:cNvPr id="3" name="Picture 2">
            <a:extLst>
              <a:ext uri="{FF2B5EF4-FFF2-40B4-BE49-F238E27FC236}">
                <a16:creationId xmlns:a16="http://schemas.microsoft.com/office/drawing/2014/main" id="{DC3C576C-A1D9-AB14-72E2-19ED85FC1F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64197" y="1486523"/>
            <a:ext cx="2858646" cy="5063490"/>
          </a:xfrm>
          <a:prstGeom prst="rect">
            <a:avLst/>
          </a:prstGeom>
        </p:spPr>
      </p:pic>
    </p:spTree>
    <p:extLst>
      <p:ext uri="{BB962C8B-B14F-4D97-AF65-F5344CB8AC3E}">
        <p14:creationId xmlns:p14="http://schemas.microsoft.com/office/powerpoint/2010/main" val="11984211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6B90C-4971-4414-84FA-7C12571FB8FE}"/>
              </a:ext>
            </a:extLst>
          </p:cNvPr>
          <p:cNvSpPr>
            <a:spLocks noGrp="1"/>
          </p:cNvSpPr>
          <p:nvPr>
            <p:ph type="title"/>
          </p:nvPr>
        </p:nvSpPr>
        <p:spPr/>
        <p:txBody>
          <a:bodyPr/>
          <a:lstStyle/>
          <a:p>
            <a:r>
              <a:rPr lang="en" dirty="0"/>
              <a:t>Run on a physical device</a:t>
            </a:r>
            <a:endParaRPr lang="en-US" dirty="0"/>
          </a:p>
        </p:txBody>
      </p:sp>
      <p:sp>
        <p:nvSpPr>
          <p:cNvPr id="3" name="Content Placeholder 2">
            <a:extLst>
              <a:ext uri="{FF2B5EF4-FFF2-40B4-BE49-F238E27FC236}">
                <a16:creationId xmlns:a16="http://schemas.microsoft.com/office/drawing/2014/main" id="{9E1CC6D1-FE1F-4FC8-8D88-7FCC81BEC70E}"/>
              </a:ext>
            </a:extLst>
          </p:cNvPr>
          <p:cNvSpPr>
            <a:spLocks noGrp="1"/>
          </p:cNvSpPr>
          <p:nvPr>
            <p:ph idx="1"/>
          </p:nvPr>
        </p:nvSpPr>
        <p:spPr>
          <a:xfrm>
            <a:off x="609868" y="1600729"/>
            <a:ext cx="7745568" cy="4942684"/>
          </a:xfrm>
        </p:spPr>
        <p:txBody>
          <a:bodyPr/>
          <a:lstStyle/>
          <a:p>
            <a:pPr marL="609585" indent="-457189">
              <a:spcAft>
                <a:spcPts val="0"/>
              </a:spcAft>
              <a:buSzPts val="1800"/>
              <a:buAutoNum type="arabicPeriod"/>
            </a:pPr>
            <a:r>
              <a:rPr lang="en-US" sz="2800" b="0" dirty="0"/>
              <a:t>Turn on Developer Options: </a:t>
            </a:r>
          </a:p>
          <a:p>
            <a:pPr marL="1219170" lvl="1" indent="-457189">
              <a:spcAft>
                <a:spcPts val="0"/>
              </a:spcAft>
              <a:buSzPts val="1800"/>
              <a:buAutoNum type="alphaLcPeriod"/>
            </a:pPr>
            <a:r>
              <a:rPr lang="en-US" sz="2800" dirty="0">
                <a:solidFill>
                  <a:schemeClr val="dk1"/>
                </a:solidFill>
              </a:rPr>
              <a:t>Settings &gt; About phone</a:t>
            </a:r>
          </a:p>
          <a:p>
            <a:pPr marL="1219170" lvl="1" indent="-457189">
              <a:spcAft>
                <a:spcPts val="0"/>
              </a:spcAft>
              <a:buSzPts val="1800"/>
              <a:buAutoNum type="alphaLcPeriod"/>
            </a:pPr>
            <a:r>
              <a:rPr lang="en-US" sz="2800" dirty="0">
                <a:solidFill>
                  <a:schemeClr val="dk1"/>
                </a:solidFill>
              </a:rPr>
              <a:t>Tap Build number seven times</a:t>
            </a:r>
            <a:r>
              <a:rPr lang="en-US" sz="2800" dirty="0"/>
              <a:t> </a:t>
            </a:r>
          </a:p>
          <a:p>
            <a:pPr marL="609585" indent="-457189">
              <a:spcBef>
                <a:spcPts val="1333"/>
              </a:spcBef>
              <a:spcAft>
                <a:spcPts val="0"/>
              </a:spcAft>
              <a:buSzPts val="1800"/>
              <a:buAutoNum type="arabicPeriod"/>
            </a:pPr>
            <a:r>
              <a:rPr lang="en-US" sz="2800" b="0" dirty="0"/>
              <a:t>Turn on USB Debugging</a:t>
            </a:r>
          </a:p>
          <a:p>
            <a:pPr marL="1219170" lvl="1" indent="-457189">
              <a:spcAft>
                <a:spcPts val="0"/>
              </a:spcAft>
              <a:buSzPts val="1800"/>
              <a:buAutoNum type="alphaLcPeriod"/>
            </a:pPr>
            <a:r>
              <a:rPr lang="en-US" sz="2800" dirty="0"/>
              <a:t>Settings &gt; Developer Options &gt; USB Debugging</a:t>
            </a:r>
          </a:p>
          <a:p>
            <a:pPr marL="609585" indent="-457189">
              <a:spcBef>
                <a:spcPts val="1333"/>
              </a:spcBef>
              <a:spcAft>
                <a:spcPts val="0"/>
              </a:spcAft>
              <a:buSzPts val="1800"/>
              <a:buAutoNum type="arabicPeriod"/>
            </a:pPr>
            <a:r>
              <a:rPr lang="en-US" sz="2800" b="0" dirty="0"/>
              <a:t>Connect phone to computer with cable</a:t>
            </a:r>
          </a:p>
        </p:txBody>
      </p:sp>
      <p:pic>
        <p:nvPicPr>
          <p:cNvPr id="4" name="Google Shape;378;p60">
            <a:extLst>
              <a:ext uri="{FF2B5EF4-FFF2-40B4-BE49-F238E27FC236}">
                <a16:creationId xmlns:a16="http://schemas.microsoft.com/office/drawing/2014/main" id="{041B95C2-1A70-4E30-B6CB-BCAD25C622C9}"/>
              </a:ext>
            </a:extLst>
          </p:cNvPr>
          <p:cNvPicPr preferRelativeResize="0"/>
          <p:nvPr/>
        </p:nvPicPr>
        <p:blipFill>
          <a:blip r:embed="rId2">
            <a:alphaModFix/>
          </a:blip>
          <a:stretch>
            <a:fillRect/>
          </a:stretch>
        </p:blipFill>
        <p:spPr>
          <a:xfrm>
            <a:off x="8474534" y="1317165"/>
            <a:ext cx="3642901" cy="4857201"/>
          </a:xfrm>
          <a:prstGeom prst="rect">
            <a:avLst/>
          </a:prstGeom>
          <a:noFill/>
          <a:ln>
            <a:noFill/>
          </a:ln>
        </p:spPr>
      </p:pic>
    </p:spTree>
    <p:extLst>
      <p:ext uri="{BB962C8B-B14F-4D97-AF65-F5344CB8AC3E}">
        <p14:creationId xmlns:p14="http://schemas.microsoft.com/office/powerpoint/2010/main" val="3768438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28D4F9-05F5-4A7B-8EE8-15B56A173B2C}"/>
              </a:ext>
            </a:extLst>
          </p:cNvPr>
          <p:cNvSpPr>
            <a:spLocks noGrp="1"/>
          </p:cNvSpPr>
          <p:nvPr>
            <p:ph type="title"/>
          </p:nvPr>
        </p:nvSpPr>
        <p:spPr/>
        <p:txBody>
          <a:bodyPr/>
          <a:lstStyle/>
          <a:p>
            <a:r>
              <a:rPr lang="en-US" dirty="0"/>
              <a:t>Android Application Components</a:t>
            </a:r>
          </a:p>
        </p:txBody>
      </p:sp>
      <p:sp>
        <p:nvSpPr>
          <p:cNvPr id="3" name="Content Placeholder 2">
            <a:extLst>
              <a:ext uri="{FF2B5EF4-FFF2-40B4-BE49-F238E27FC236}">
                <a16:creationId xmlns:a16="http://schemas.microsoft.com/office/drawing/2014/main" id="{E3D3D324-A661-47DE-8E6B-2AF9C8A91F8C}"/>
              </a:ext>
            </a:extLst>
          </p:cNvPr>
          <p:cNvSpPr>
            <a:spLocks noGrp="1"/>
          </p:cNvSpPr>
          <p:nvPr>
            <p:ph idx="1"/>
          </p:nvPr>
        </p:nvSpPr>
        <p:spPr/>
        <p:txBody>
          <a:bodyPr/>
          <a:lstStyle/>
          <a:p>
            <a:pPr eaLnBrk="1" hangingPunct="1">
              <a:spcBef>
                <a:spcPts val="700"/>
              </a:spcBef>
              <a:buClr>
                <a:schemeClr val="tx1"/>
              </a:buClr>
              <a:buSzPct val="75000"/>
              <a:buFont typeface="Wingdings" panose="05000000000000000000" pitchFamily="2" charset="2"/>
              <a:buChar char="§"/>
            </a:pPr>
            <a:r>
              <a:rPr lang="en-US" altLang="en-US" sz="3200" dirty="0"/>
              <a:t>Activities</a:t>
            </a:r>
            <a:r>
              <a:rPr lang="en-US" altLang="en-US" sz="3200" b="0" dirty="0"/>
              <a:t> – visual user interface focused on a single thing a user can do</a:t>
            </a:r>
          </a:p>
          <a:p>
            <a:pPr eaLnBrk="1" hangingPunct="1">
              <a:spcBef>
                <a:spcPts val="700"/>
              </a:spcBef>
              <a:buClr>
                <a:schemeClr val="tx1"/>
              </a:buClr>
              <a:buSzPct val="75000"/>
              <a:buFont typeface="Wingdings" panose="05000000000000000000" pitchFamily="2" charset="2"/>
              <a:buChar char="§"/>
            </a:pPr>
            <a:r>
              <a:rPr lang="en-US" altLang="en-US" sz="3200" dirty="0"/>
              <a:t>Services</a:t>
            </a:r>
            <a:r>
              <a:rPr lang="en-US" altLang="en-US" sz="3200" b="0" dirty="0"/>
              <a:t> – no visual interface – they run in the background</a:t>
            </a:r>
          </a:p>
          <a:p>
            <a:pPr eaLnBrk="1" hangingPunct="1">
              <a:spcBef>
                <a:spcPts val="700"/>
              </a:spcBef>
              <a:buClr>
                <a:schemeClr val="tx1"/>
              </a:buClr>
              <a:buSzPct val="75000"/>
              <a:buFont typeface="Wingdings" panose="05000000000000000000" pitchFamily="2" charset="2"/>
              <a:buChar char="§"/>
            </a:pPr>
            <a:r>
              <a:rPr lang="en-US" altLang="en-US" sz="3200" dirty="0"/>
              <a:t>Broadcast Receivers </a:t>
            </a:r>
            <a:r>
              <a:rPr lang="en-US" altLang="en-US" sz="3200" b="0" dirty="0"/>
              <a:t>– receive and react to broadcast announcements</a:t>
            </a:r>
          </a:p>
          <a:p>
            <a:pPr eaLnBrk="1" hangingPunct="1">
              <a:spcBef>
                <a:spcPts val="700"/>
              </a:spcBef>
              <a:buClr>
                <a:schemeClr val="tx1"/>
              </a:buClr>
              <a:buSzPct val="75000"/>
              <a:buFont typeface="Wingdings" panose="05000000000000000000" pitchFamily="2" charset="2"/>
              <a:buChar char="§"/>
            </a:pPr>
            <a:r>
              <a:rPr lang="en-US" altLang="en-US" sz="3200" dirty="0"/>
              <a:t>Content Providers </a:t>
            </a:r>
            <a:r>
              <a:rPr lang="en-US" altLang="en-US" sz="3200" b="0" dirty="0"/>
              <a:t>– allow data exchange between applications</a:t>
            </a:r>
          </a:p>
          <a:p>
            <a:endParaRPr lang="en-US" dirty="0"/>
          </a:p>
        </p:txBody>
      </p:sp>
    </p:spTree>
    <p:extLst>
      <p:ext uri="{BB962C8B-B14F-4D97-AF65-F5344CB8AC3E}">
        <p14:creationId xmlns:p14="http://schemas.microsoft.com/office/powerpoint/2010/main" val="40412709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7E9BA-094F-4265-8B0C-5E9D201AAC27}"/>
              </a:ext>
            </a:extLst>
          </p:cNvPr>
          <p:cNvSpPr>
            <a:spLocks noGrp="1"/>
          </p:cNvSpPr>
          <p:nvPr>
            <p:ph type="title"/>
          </p:nvPr>
        </p:nvSpPr>
        <p:spPr/>
        <p:txBody>
          <a:bodyPr/>
          <a:lstStyle/>
          <a:p>
            <a:r>
              <a:rPr lang="en-US" altLang="en-US" sz="4000" dirty="0">
                <a:latin typeface="Garamond" panose="02020404030301010803" pitchFamily="18" charset="0"/>
              </a:rPr>
              <a:t>Activities</a:t>
            </a:r>
            <a:endParaRPr lang="en-US" dirty="0"/>
          </a:p>
        </p:txBody>
      </p:sp>
      <p:sp>
        <p:nvSpPr>
          <p:cNvPr id="3" name="Content Placeholder 2">
            <a:extLst>
              <a:ext uri="{FF2B5EF4-FFF2-40B4-BE49-F238E27FC236}">
                <a16:creationId xmlns:a16="http://schemas.microsoft.com/office/drawing/2014/main" id="{0E2932D0-B6A6-4604-8FB5-EAEB9BCC8EEB}"/>
              </a:ext>
            </a:extLst>
          </p:cNvPr>
          <p:cNvSpPr>
            <a:spLocks noGrp="1"/>
          </p:cNvSpPr>
          <p:nvPr>
            <p:ph idx="1"/>
          </p:nvPr>
        </p:nvSpPr>
        <p:spPr/>
        <p:txBody>
          <a:bodyPr/>
          <a:lstStyle/>
          <a:p>
            <a:pPr>
              <a:buFont typeface="Wingdings" panose="05000000000000000000" pitchFamily="2" charset="2"/>
              <a:buChar char="§"/>
            </a:pPr>
            <a:r>
              <a:rPr lang="en-US" b="0" dirty="0"/>
              <a:t>Basic component of most applications</a:t>
            </a:r>
          </a:p>
          <a:p>
            <a:pPr>
              <a:buFont typeface="Wingdings" panose="05000000000000000000" pitchFamily="2" charset="2"/>
              <a:buChar char="§"/>
            </a:pPr>
            <a:r>
              <a:rPr lang="en-US" b="0" dirty="0"/>
              <a:t>Most applications have several activities that start each other as needed</a:t>
            </a:r>
          </a:p>
          <a:p>
            <a:pPr>
              <a:buFont typeface="Wingdings" panose="05000000000000000000" pitchFamily="2" charset="2"/>
              <a:buChar char="§"/>
            </a:pPr>
            <a:r>
              <a:rPr lang="en-US" b="0" dirty="0"/>
              <a:t>Each is implemented as a subclass of the base Activity class</a:t>
            </a:r>
          </a:p>
          <a:p>
            <a:endParaRPr lang="en-US" dirty="0"/>
          </a:p>
        </p:txBody>
      </p:sp>
    </p:spTree>
    <p:extLst>
      <p:ext uri="{BB962C8B-B14F-4D97-AF65-F5344CB8AC3E}">
        <p14:creationId xmlns:p14="http://schemas.microsoft.com/office/powerpoint/2010/main" val="24116039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93555B-0FDB-4A48-905D-3A08F78AB9D2}"/>
              </a:ext>
            </a:extLst>
          </p:cNvPr>
          <p:cNvSpPr>
            <a:spLocks noGrp="1"/>
          </p:cNvSpPr>
          <p:nvPr>
            <p:ph type="title"/>
          </p:nvPr>
        </p:nvSpPr>
        <p:spPr/>
        <p:txBody>
          <a:bodyPr/>
          <a:lstStyle/>
          <a:p>
            <a:r>
              <a:rPr lang="en-US" dirty="0"/>
              <a:t>Activities – The View</a:t>
            </a:r>
          </a:p>
        </p:txBody>
      </p:sp>
      <p:sp>
        <p:nvSpPr>
          <p:cNvPr id="3" name="Content Placeholder 2">
            <a:extLst>
              <a:ext uri="{FF2B5EF4-FFF2-40B4-BE49-F238E27FC236}">
                <a16:creationId xmlns:a16="http://schemas.microsoft.com/office/drawing/2014/main" id="{D02D6266-2927-4746-B65A-4C38924C6484}"/>
              </a:ext>
            </a:extLst>
          </p:cNvPr>
          <p:cNvSpPr>
            <a:spLocks noGrp="1"/>
          </p:cNvSpPr>
          <p:nvPr>
            <p:ph idx="1"/>
          </p:nvPr>
        </p:nvSpPr>
        <p:spPr/>
        <p:txBody>
          <a:bodyPr/>
          <a:lstStyle/>
          <a:p>
            <a:pPr>
              <a:buFont typeface="Wingdings" panose="05000000000000000000" pitchFamily="2" charset="2"/>
              <a:buChar char="§"/>
            </a:pPr>
            <a:r>
              <a:rPr lang="en-US" b="0" dirty="0"/>
              <a:t>Each activity has a default window to draw in (although it may prompt for dialogs or notifications)</a:t>
            </a:r>
          </a:p>
          <a:p>
            <a:pPr>
              <a:buFont typeface="Wingdings" panose="05000000000000000000" pitchFamily="2" charset="2"/>
              <a:buChar char="§"/>
            </a:pPr>
            <a:r>
              <a:rPr lang="en-US" b="0" dirty="0"/>
              <a:t>The content of the window is a view or a group of views (derived from View or View Group)</a:t>
            </a:r>
          </a:p>
          <a:p>
            <a:pPr>
              <a:buFont typeface="Wingdings" panose="05000000000000000000" pitchFamily="2" charset="2"/>
              <a:buChar char="§"/>
            </a:pPr>
            <a:r>
              <a:rPr lang="en-US" b="0" dirty="0"/>
              <a:t>Example of views: buttons, text fields, scroll bars, menu items, check boxes, etc.</a:t>
            </a:r>
          </a:p>
          <a:p>
            <a:pPr>
              <a:buFont typeface="Wingdings" panose="05000000000000000000" pitchFamily="2" charset="2"/>
              <a:buChar char="§"/>
            </a:pPr>
            <a:r>
              <a:rPr lang="en-US" b="0" dirty="0"/>
              <a:t>View(Group) made visible via </a:t>
            </a:r>
            <a:r>
              <a:rPr lang="en-US" b="0" dirty="0" err="1"/>
              <a:t>Activity.setContentView</a:t>
            </a:r>
            <a:r>
              <a:rPr lang="en-US" b="0" dirty="0"/>
              <a:t>() method.</a:t>
            </a:r>
          </a:p>
          <a:p>
            <a:endParaRPr lang="en-US" dirty="0"/>
          </a:p>
        </p:txBody>
      </p:sp>
    </p:spTree>
    <p:extLst>
      <p:ext uri="{BB962C8B-B14F-4D97-AF65-F5344CB8AC3E}">
        <p14:creationId xmlns:p14="http://schemas.microsoft.com/office/powerpoint/2010/main" val="34895708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93555B-0FDB-4A48-905D-3A08F78AB9D2}"/>
              </a:ext>
            </a:extLst>
          </p:cNvPr>
          <p:cNvSpPr>
            <a:spLocks noGrp="1"/>
          </p:cNvSpPr>
          <p:nvPr>
            <p:ph type="title"/>
          </p:nvPr>
        </p:nvSpPr>
        <p:spPr/>
        <p:txBody>
          <a:bodyPr/>
          <a:lstStyle/>
          <a:p>
            <a:r>
              <a:rPr lang="en-US" dirty="0"/>
              <a:t>Services</a:t>
            </a:r>
          </a:p>
        </p:txBody>
      </p:sp>
      <p:sp>
        <p:nvSpPr>
          <p:cNvPr id="3" name="Content Placeholder 2">
            <a:extLst>
              <a:ext uri="{FF2B5EF4-FFF2-40B4-BE49-F238E27FC236}">
                <a16:creationId xmlns:a16="http://schemas.microsoft.com/office/drawing/2014/main" id="{D02D6266-2927-4746-B65A-4C38924C6484}"/>
              </a:ext>
            </a:extLst>
          </p:cNvPr>
          <p:cNvSpPr>
            <a:spLocks noGrp="1"/>
          </p:cNvSpPr>
          <p:nvPr>
            <p:ph idx="1"/>
          </p:nvPr>
        </p:nvSpPr>
        <p:spPr/>
        <p:txBody>
          <a:bodyPr/>
          <a:lstStyle/>
          <a:p>
            <a:pPr>
              <a:buFont typeface="Wingdings" panose="05000000000000000000" pitchFamily="2" charset="2"/>
              <a:buChar char="§"/>
            </a:pPr>
            <a:r>
              <a:rPr lang="en-US" b="0" dirty="0"/>
              <a:t>Does not have a visual interface</a:t>
            </a:r>
          </a:p>
          <a:p>
            <a:pPr>
              <a:buFont typeface="Wingdings" panose="05000000000000000000" pitchFamily="2" charset="2"/>
              <a:buChar char="§"/>
            </a:pPr>
            <a:r>
              <a:rPr lang="en-US" b="0" dirty="0"/>
              <a:t>Runs in the background indefinitely </a:t>
            </a:r>
          </a:p>
          <a:p>
            <a:pPr>
              <a:buFont typeface="Wingdings" panose="05000000000000000000" pitchFamily="2" charset="2"/>
              <a:buChar char="§"/>
            </a:pPr>
            <a:r>
              <a:rPr lang="en-US" b="0" dirty="0"/>
              <a:t>Examples</a:t>
            </a:r>
          </a:p>
          <a:p>
            <a:pPr lvl="1">
              <a:buFont typeface="Wingdings" panose="05000000000000000000" pitchFamily="2" charset="2"/>
              <a:buChar char="§"/>
            </a:pPr>
            <a:r>
              <a:rPr lang="en-US" b="0" dirty="0"/>
              <a:t>Network Downloads</a:t>
            </a:r>
          </a:p>
          <a:p>
            <a:pPr lvl="1">
              <a:buFont typeface="Wingdings" panose="05000000000000000000" pitchFamily="2" charset="2"/>
              <a:buChar char="§"/>
            </a:pPr>
            <a:r>
              <a:rPr lang="en-US" b="0" dirty="0"/>
              <a:t>Playing Music</a:t>
            </a:r>
          </a:p>
          <a:p>
            <a:pPr lvl="1">
              <a:buFont typeface="Wingdings" panose="05000000000000000000" pitchFamily="2" charset="2"/>
              <a:buChar char="§"/>
            </a:pPr>
            <a:r>
              <a:rPr lang="en-US" b="0" dirty="0"/>
              <a:t>TCP/UDP Server</a:t>
            </a:r>
          </a:p>
          <a:p>
            <a:pPr>
              <a:buFont typeface="Wingdings" panose="05000000000000000000" pitchFamily="2" charset="2"/>
              <a:buChar char="§"/>
            </a:pPr>
            <a:r>
              <a:rPr lang="en-US" b="0" dirty="0"/>
              <a:t>You can bind to an existing service and control its operation</a:t>
            </a:r>
          </a:p>
          <a:p>
            <a:endParaRPr lang="en-US" dirty="0"/>
          </a:p>
        </p:txBody>
      </p:sp>
    </p:spTree>
    <p:extLst>
      <p:ext uri="{BB962C8B-B14F-4D97-AF65-F5344CB8AC3E}">
        <p14:creationId xmlns:p14="http://schemas.microsoft.com/office/powerpoint/2010/main" val="164543608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93555B-0FDB-4A48-905D-3A08F78AB9D2}"/>
              </a:ext>
            </a:extLst>
          </p:cNvPr>
          <p:cNvSpPr>
            <a:spLocks noGrp="1"/>
          </p:cNvSpPr>
          <p:nvPr>
            <p:ph type="title"/>
          </p:nvPr>
        </p:nvSpPr>
        <p:spPr/>
        <p:txBody>
          <a:bodyPr/>
          <a:lstStyle/>
          <a:p>
            <a:r>
              <a:rPr lang="en-US" dirty="0"/>
              <a:t>Broadcast Receivers</a:t>
            </a:r>
          </a:p>
        </p:txBody>
      </p:sp>
      <p:sp>
        <p:nvSpPr>
          <p:cNvPr id="3" name="Content Placeholder 2">
            <a:extLst>
              <a:ext uri="{FF2B5EF4-FFF2-40B4-BE49-F238E27FC236}">
                <a16:creationId xmlns:a16="http://schemas.microsoft.com/office/drawing/2014/main" id="{D02D6266-2927-4746-B65A-4C38924C6484}"/>
              </a:ext>
            </a:extLst>
          </p:cNvPr>
          <p:cNvSpPr>
            <a:spLocks noGrp="1"/>
          </p:cNvSpPr>
          <p:nvPr>
            <p:ph idx="1"/>
          </p:nvPr>
        </p:nvSpPr>
        <p:spPr/>
        <p:txBody>
          <a:bodyPr/>
          <a:lstStyle/>
          <a:p>
            <a:pPr>
              <a:buFont typeface="Wingdings" panose="05000000000000000000" pitchFamily="2" charset="2"/>
              <a:buChar char="§"/>
            </a:pPr>
            <a:r>
              <a:rPr lang="en-US" b="0" dirty="0"/>
              <a:t>Receive and react to broadcast announcements</a:t>
            </a:r>
          </a:p>
          <a:p>
            <a:pPr>
              <a:buFont typeface="Wingdings" panose="05000000000000000000" pitchFamily="2" charset="2"/>
              <a:buChar char="§"/>
            </a:pPr>
            <a:r>
              <a:rPr lang="en-US" b="0" dirty="0"/>
              <a:t>Extend the </a:t>
            </a:r>
            <a:r>
              <a:rPr lang="en-US" b="0" dirty="0" err="1"/>
              <a:t>BroadcastReceiver</a:t>
            </a:r>
            <a:r>
              <a:rPr lang="en-US" b="0" dirty="0"/>
              <a:t> class</a:t>
            </a:r>
          </a:p>
          <a:p>
            <a:pPr>
              <a:buFont typeface="Wingdings" panose="05000000000000000000" pitchFamily="2" charset="2"/>
              <a:buChar char="§"/>
            </a:pPr>
            <a:r>
              <a:rPr lang="en-US" b="0" dirty="0"/>
              <a:t>Examples of broadcasts:</a:t>
            </a:r>
          </a:p>
          <a:p>
            <a:pPr lvl="1">
              <a:buFont typeface="Wingdings" panose="05000000000000000000" pitchFamily="2" charset="2"/>
              <a:buChar char="§"/>
            </a:pPr>
            <a:r>
              <a:rPr lang="en-US" dirty="0"/>
              <a:t>Low battery, power connected, shutdown, time zone changed, etc.</a:t>
            </a:r>
          </a:p>
          <a:p>
            <a:pPr lvl="1">
              <a:buFont typeface="Wingdings" panose="05000000000000000000" pitchFamily="2" charset="2"/>
              <a:buChar char="§"/>
            </a:pPr>
            <a:r>
              <a:rPr lang="en-US" dirty="0"/>
              <a:t>Other applications can initiate broadcasts</a:t>
            </a:r>
          </a:p>
          <a:p>
            <a:pPr>
              <a:buFont typeface="Wingdings" panose="05000000000000000000" pitchFamily="2" charset="2"/>
              <a:buChar char="§"/>
            </a:pPr>
            <a:endParaRPr lang="en-US" dirty="0"/>
          </a:p>
        </p:txBody>
      </p:sp>
    </p:spTree>
    <p:extLst>
      <p:ext uri="{BB962C8B-B14F-4D97-AF65-F5344CB8AC3E}">
        <p14:creationId xmlns:p14="http://schemas.microsoft.com/office/powerpoint/2010/main" val="26741884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DD8BAF-E07B-416E-823E-75F5C1FE177E}"/>
              </a:ext>
            </a:extLst>
          </p:cNvPr>
          <p:cNvSpPr>
            <a:spLocks noGrp="1"/>
          </p:cNvSpPr>
          <p:nvPr>
            <p:ph type="title"/>
          </p:nvPr>
        </p:nvSpPr>
        <p:spPr/>
        <p:txBody>
          <a:bodyPr/>
          <a:lstStyle/>
          <a:p>
            <a:r>
              <a:rPr lang="en-US" dirty="0"/>
              <a:t>Android project structure</a:t>
            </a:r>
          </a:p>
        </p:txBody>
      </p:sp>
      <p:pic>
        <p:nvPicPr>
          <p:cNvPr id="5" name="Picture 4">
            <a:extLst>
              <a:ext uri="{FF2B5EF4-FFF2-40B4-BE49-F238E27FC236}">
                <a16:creationId xmlns:a16="http://schemas.microsoft.com/office/drawing/2014/main" id="{1319A562-3DAE-EAE4-AD83-D5FABA4A18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3000" y="1621971"/>
            <a:ext cx="8091757" cy="4964711"/>
          </a:xfrm>
          <a:prstGeom prst="rect">
            <a:avLst/>
          </a:prstGeom>
        </p:spPr>
      </p:pic>
    </p:spTree>
    <p:extLst>
      <p:ext uri="{BB962C8B-B14F-4D97-AF65-F5344CB8AC3E}">
        <p14:creationId xmlns:p14="http://schemas.microsoft.com/office/powerpoint/2010/main" val="18189370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93555B-0FDB-4A48-905D-3A08F78AB9D2}"/>
              </a:ext>
            </a:extLst>
          </p:cNvPr>
          <p:cNvSpPr>
            <a:spLocks noGrp="1"/>
          </p:cNvSpPr>
          <p:nvPr>
            <p:ph type="title"/>
          </p:nvPr>
        </p:nvSpPr>
        <p:spPr/>
        <p:txBody>
          <a:bodyPr/>
          <a:lstStyle/>
          <a:p>
            <a:r>
              <a:rPr lang="en-US" dirty="0"/>
              <a:t>Content Providers</a:t>
            </a:r>
          </a:p>
        </p:txBody>
      </p:sp>
      <p:sp>
        <p:nvSpPr>
          <p:cNvPr id="3" name="Content Placeholder 2">
            <a:extLst>
              <a:ext uri="{FF2B5EF4-FFF2-40B4-BE49-F238E27FC236}">
                <a16:creationId xmlns:a16="http://schemas.microsoft.com/office/drawing/2014/main" id="{D02D6266-2927-4746-B65A-4C38924C6484}"/>
              </a:ext>
            </a:extLst>
          </p:cNvPr>
          <p:cNvSpPr>
            <a:spLocks noGrp="1"/>
          </p:cNvSpPr>
          <p:nvPr>
            <p:ph idx="1"/>
          </p:nvPr>
        </p:nvSpPr>
        <p:spPr/>
        <p:txBody>
          <a:bodyPr/>
          <a:lstStyle/>
          <a:p>
            <a:pPr>
              <a:buFont typeface="Wingdings" panose="05000000000000000000" pitchFamily="2" charset="2"/>
              <a:buChar char="§"/>
            </a:pPr>
            <a:r>
              <a:rPr lang="en-US" b="0" dirty="0"/>
              <a:t>Makes some of the application data available to other applications</a:t>
            </a:r>
          </a:p>
          <a:p>
            <a:pPr>
              <a:buFont typeface="Wingdings" panose="05000000000000000000" pitchFamily="2" charset="2"/>
              <a:buChar char="§"/>
            </a:pPr>
            <a:r>
              <a:rPr lang="en-US" b="0" dirty="0"/>
              <a:t>It’s the only way to transfer data between applications in Android (no shared files, shared memory, pipes, etc.)</a:t>
            </a:r>
          </a:p>
          <a:p>
            <a:pPr>
              <a:buFont typeface="Wingdings" panose="05000000000000000000" pitchFamily="2" charset="2"/>
              <a:buChar char="§"/>
            </a:pPr>
            <a:r>
              <a:rPr lang="en-US" b="0" dirty="0"/>
              <a:t>Extends the </a:t>
            </a:r>
            <a:r>
              <a:rPr lang="en-US" b="0" dirty="0" err="1"/>
              <a:t>ContentProvider</a:t>
            </a:r>
            <a:r>
              <a:rPr lang="en-US" b="0" dirty="0"/>
              <a:t> class</a:t>
            </a:r>
          </a:p>
          <a:p>
            <a:pPr>
              <a:buFont typeface="Wingdings" panose="05000000000000000000" pitchFamily="2" charset="2"/>
              <a:buChar char="§"/>
            </a:pPr>
            <a:r>
              <a:rPr lang="en-US" b="0" dirty="0"/>
              <a:t>Other applications use a </a:t>
            </a:r>
            <a:r>
              <a:rPr lang="en-US" b="0" dirty="0" err="1"/>
              <a:t>ContentResolver</a:t>
            </a:r>
            <a:r>
              <a:rPr lang="en-US" b="0" dirty="0"/>
              <a:t> object to access the data provided via a </a:t>
            </a:r>
            <a:r>
              <a:rPr lang="en-US" b="0" dirty="0" err="1"/>
              <a:t>ContentProvider</a:t>
            </a:r>
            <a:r>
              <a:rPr lang="en-US" b="0" dirty="0"/>
              <a:t> object</a:t>
            </a:r>
          </a:p>
          <a:p>
            <a:pPr>
              <a:buFont typeface="Wingdings" panose="05000000000000000000" pitchFamily="2" charset="2"/>
              <a:buChar char="§"/>
            </a:pPr>
            <a:endParaRPr lang="en-US" dirty="0"/>
          </a:p>
        </p:txBody>
      </p:sp>
    </p:spTree>
    <p:extLst>
      <p:ext uri="{BB962C8B-B14F-4D97-AF65-F5344CB8AC3E}">
        <p14:creationId xmlns:p14="http://schemas.microsoft.com/office/powerpoint/2010/main" val="137480747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6549CB-102C-40C9-92CF-E9260A0570A0}"/>
              </a:ext>
            </a:extLst>
          </p:cNvPr>
          <p:cNvSpPr>
            <a:spLocks noGrp="1"/>
          </p:cNvSpPr>
          <p:nvPr>
            <p:ph type="title"/>
          </p:nvPr>
        </p:nvSpPr>
        <p:spPr/>
        <p:txBody>
          <a:bodyPr/>
          <a:lstStyle/>
          <a:p>
            <a:r>
              <a:rPr lang="en-US" dirty="0"/>
              <a:t>Classwork</a:t>
            </a:r>
          </a:p>
        </p:txBody>
      </p:sp>
      <p:sp>
        <p:nvSpPr>
          <p:cNvPr id="3" name="Content Placeholder 2">
            <a:extLst>
              <a:ext uri="{FF2B5EF4-FFF2-40B4-BE49-F238E27FC236}">
                <a16:creationId xmlns:a16="http://schemas.microsoft.com/office/drawing/2014/main" id="{A8C50FFC-01F4-46F3-B930-34FACBDFFE79}"/>
              </a:ext>
            </a:extLst>
          </p:cNvPr>
          <p:cNvSpPr>
            <a:spLocks noGrp="1"/>
          </p:cNvSpPr>
          <p:nvPr>
            <p:ph idx="1"/>
          </p:nvPr>
        </p:nvSpPr>
        <p:spPr/>
        <p:txBody>
          <a:bodyPr/>
          <a:lstStyle/>
          <a:p>
            <a:r>
              <a:rPr lang="en-US" b="0" dirty="0"/>
              <a:t>Build and Run a Hello app</a:t>
            </a:r>
          </a:p>
        </p:txBody>
      </p:sp>
    </p:spTree>
    <p:extLst>
      <p:ext uri="{BB962C8B-B14F-4D97-AF65-F5344CB8AC3E}">
        <p14:creationId xmlns:p14="http://schemas.microsoft.com/office/powerpoint/2010/main" val="118226218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1A0EB4-0338-4E00-95A0-B207C3FD4403}"/>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52B7EA30-80AE-4269-A85B-36D9DB898438}"/>
              </a:ext>
            </a:extLst>
          </p:cNvPr>
          <p:cNvSpPr>
            <a:spLocks noGrp="1"/>
          </p:cNvSpPr>
          <p:nvPr>
            <p:ph idx="1"/>
          </p:nvPr>
        </p:nvSpPr>
        <p:spPr/>
        <p:txBody>
          <a:bodyPr/>
          <a:lstStyle/>
          <a:p>
            <a:r>
              <a:rPr lang="en-US" b="0" dirty="0">
                <a:hlinkClick r:id="rId2"/>
              </a:rPr>
              <a:t>https://google-developer-training.github.io/android-developer-fundamentals-course-concepts-v2/</a:t>
            </a:r>
            <a:endParaRPr lang="en-US" b="0" dirty="0"/>
          </a:p>
          <a:p>
            <a:endParaRPr lang="en-US" dirty="0"/>
          </a:p>
        </p:txBody>
      </p:sp>
    </p:spTree>
    <p:extLst>
      <p:ext uri="{BB962C8B-B14F-4D97-AF65-F5344CB8AC3E}">
        <p14:creationId xmlns:p14="http://schemas.microsoft.com/office/powerpoint/2010/main" val="6286013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625D9B-09DF-4D9D-92C0-8B0B90DFDD95}"/>
              </a:ext>
            </a:extLst>
          </p:cNvPr>
          <p:cNvSpPr>
            <a:spLocks noGrp="1"/>
          </p:cNvSpPr>
          <p:nvPr>
            <p:ph type="title"/>
          </p:nvPr>
        </p:nvSpPr>
        <p:spPr/>
        <p:txBody>
          <a:bodyPr/>
          <a:lstStyle/>
          <a:p>
            <a:r>
              <a:rPr lang="en-US" dirty="0"/>
              <a:t>Android project structure</a:t>
            </a:r>
          </a:p>
        </p:txBody>
      </p:sp>
      <p:sp>
        <p:nvSpPr>
          <p:cNvPr id="11" name="object 5">
            <a:extLst>
              <a:ext uri="{FF2B5EF4-FFF2-40B4-BE49-F238E27FC236}">
                <a16:creationId xmlns:a16="http://schemas.microsoft.com/office/drawing/2014/main" id="{63621AA2-F317-4D67-86CA-6921CFC9B777}"/>
              </a:ext>
            </a:extLst>
          </p:cNvPr>
          <p:cNvSpPr txBox="1">
            <a:spLocks/>
          </p:cNvSpPr>
          <p:nvPr/>
        </p:nvSpPr>
        <p:spPr bwMode="auto">
          <a:xfrm>
            <a:off x="5031927" y="1607256"/>
            <a:ext cx="5605314" cy="62859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41494" rIns="0" bIns="0" numCol="1" rtlCol="0" anchor="ctr" anchorCtr="0" compatLnSpc="1">
            <a:prstTxWarp prst="textNoShape">
              <a:avLst/>
            </a:prstTxWarp>
            <a:spAutoFit/>
          </a:bodyPr>
          <a:lstStyle>
            <a:lvl1pPr algn="l" defTabSz="1217900" rtl="0" eaLnBrk="1" fontAlgn="base" hangingPunct="1">
              <a:spcBef>
                <a:spcPct val="0"/>
              </a:spcBef>
              <a:spcAft>
                <a:spcPct val="0"/>
              </a:spcAft>
              <a:defRPr sz="3733" b="1" kern="1200">
                <a:solidFill>
                  <a:schemeClr val="tx1"/>
                </a:solidFill>
                <a:latin typeface="Times New Roman" panose="02020603050405020304" pitchFamily="18" charset="0"/>
                <a:ea typeface="ＭＳ Ｐゴシック" charset="0"/>
                <a:cs typeface="Times New Roman" panose="02020603050405020304" pitchFamily="18" charset="0"/>
              </a:defRPr>
            </a:lvl1pPr>
            <a:lvl2pPr algn="l" defTabSz="1217900" rtl="0" eaLnBrk="1" fontAlgn="base" hangingPunct="1">
              <a:spcBef>
                <a:spcPct val="0"/>
              </a:spcBef>
              <a:spcAft>
                <a:spcPct val="0"/>
              </a:spcAft>
              <a:defRPr sz="3733" b="1">
                <a:solidFill>
                  <a:schemeClr val="tx1"/>
                </a:solidFill>
                <a:latin typeface="Myriad Pro" pitchFamily="34" charset="0"/>
                <a:ea typeface="ＭＳ Ｐゴシック" charset="0"/>
              </a:defRPr>
            </a:lvl2pPr>
            <a:lvl3pPr algn="l" defTabSz="1217900" rtl="0" eaLnBrk="1" fontAlgn="base" hangingPunct="1">
              <a:spcBef>
                <a:spcPct val="0"/>
              </a:spcBef>
              <a:spcAft>
                <a:spcPct val="0"/>
              </a:spcAft>
              <a:defRPr sz="3733" b="1">
                <a:solidFill>
                  <a:schemeClr val="tx1"/>
                </a:solidFill>
                <a:latin typeface="Myriad Pro" pitchFamily="34" charset="0"/>
                <a:ea typeface="ＭＳ Ｐゴシック" charset="0"/>
              </a:defRPr>
            </a:lvl3pPr>
            <a:lvl4pPr algn="l" defTabSz="1217900" rtl="0" eaLnBrk="1" fontAlgn="base" hangingPunct="1">
              <a:spcBef>
                <a:spcPct val="0"/>
              </a:spcBef>
              <a:spcAft>
                <a:spcPct val="0"/>
              </a:spcAft>
              <a:defRPr sz="3733" b="1">
                <a:solidFill>
                  <a:schemeClr val="tx1"/>
                </a:solidFill>
                <a:latin typeface="Myriad Pro" pitchFamily="34" charset="0"/>
                <a:ea typeface="ＭＳ Ｐゴシック" charset="0"/>
              </a:defRPr>
            </a:lvl4pPr>
            <a:lvl5pPr algn="l" defTabSz="1217900" rtl="0" eaLnBrk="1" fontAlgn="base" hangingPunct="1">
              <a:spcBef>
                <a:spcPct val="0"/>
              </a:spcBef>
              <a:spcAft>
                <a:spcPct val="0"/>
              </a:spcAft>
              <a:defRPr sz="3733" b="1">
                <a:solidFill>
                  <a:schemeClr val="tx1"/>
                </a:solidFill>
                <a:latin typeface="Myriad Pro" pitchFamily="34" charset="0"/>
                <a:ea typeface="ＭＳ Ｐゴシック" charset="0"/>
              </a:defRPr>
            </a:lvl5pPr>
            <a:lvl6pPr marL="426709" algn="ctr" defTabSz="1217900" rtl="0" eaLnBrk="1" fontAlgn="base" hangingPunct="1">
              <a:spcBef>
                <a:spcPct val="0"/>
              </a:spcBef>
              <a:spcAft>
                <a:spcPct val="0"/>
              </a:spcAft>
              <a:defRPr sz="3733" b="1">
                <a:solidFill>
                  <a:schemeClr val="tx1"/>
                </a:solidFill>
                <a:latin typeface="Tahoma" panose="020B0604030504040204" pitchFamily="34" charset="0"/>
              </a:defRPr>
            </a:lvl6pPr>
            <a:lvl7pPr marL="853419" algn="ctr" defTabSz="1217900" rtl="0" eaLnBrk="1" fontAlgn="base" hangingPunct="1">
              <a:spcBef>
                <a:spcPct val="0"/>
              </a:spcBef>
              <a:spcAft>
                <a:spcPct val="0"/>
              </a:spcAft>
              <a:defRPr sz="3733" b="1">
                <a:solidFill>
                  <a:schemeClr val="tx1"/>
                </a:solidFill>
                <a:latin typeface="Tahoma" panose="020B0604030504040204" pitchFamily="34" charset="0"/>
              </a:defRPr>
            </a:lvl7pPr>
            <a:lvl8pPr marL="1280128" algn="ctr" defTabSz="1217900" rtl="0" eaLnBrk="1" fontAlgn="base" hangingPunct="1">
              <a:spcBef>
                <a:spcPct val="0"/>
              </a:spcBef>
              <a:spcAft>
                <a:spcPct val="0"/>
              </a:spcAft>
              <a:defRPr sz="3733" b="1">
                <a:solidFill>
                  <a:schemeClr val="tx1"/>
                </a:solidFill>
                <a:latin typeface="Tahoma" panose="020B0604030504040204" pitchFamily="34" charset="0"/>
              </a:defRPr>
            </a:lvl8pPr>
            <a:lvl9pPr marL="1706837" algn="ctr" defTabSz="1217900" rtl="0" eaLnBrk="1" fontAlgn="base" hangingPunct="1">
              <a:spcBef>
                <a:spcPct val="0"/>
              </a:spcBef>
              <a:spcAft>
                <a:spcPct val="0"/>
              </a:spcAft>
              <a:defRPr sz="3733" b="1">
                <a:solidFill>
                  <a:schemeClr val="tx1"/>
                </a:solidFill>
                <a:latin typeface="Tahoma" panose="020B0604030504040204" pitchFamily="34" charset="0"/>
              </a:defRPr>
            </a:lvl9pPr>
          </a:lstStyle>
          <a:p>
            <a:pPr marL="11527" marR="4611">
              <a:lnSpc>
                <a:spcPts val="2423"/>
              </a:lnSpc>
              <a:spcBef>
                <a:spcPts val="327"/>
              </a:spcBef>
            </a:pPr>
            <a:r>
              <a:rPr lang="en-US" sz="1600" b="0" spc="-5" dirty="0">
                <a:latin typeface="Arial" panose="020B0604020202020204" pitchFamily="34" charset="0"/>
                <a:cs typeface="Arial" panose="020B0604020202020204" pitchFamily="34" charset="0"/>
              </a:rPr>
              <a:t>Contains your stub Activity file, which is stored  at</a:t>
            </a:r>
            <a:r>
              <a:rPr lang="en-US" sz="1600" b="0" dirty="0">
                <a:latin typeface="Arial" panose="020B0604020202020204" pitchFamily="34" charset="0"/>
                <a:cs typeface="Arial" panose="020B0604020202020204" pitchFamily="34" charset="0"/>
              </a:rPr>
              <a:t> </a:t>
            </a:r>
            <a:r>
              <a:rPr lang="en-US" sz="1600" b="0" spc="-5" dirty="0" err="1">
                <a:latin typeface="Arial" panose="020B0604020202020204" pitchFamily="34" charset="0"/>
                <a:cs typeface="Arial" panose="020B0604020202020204" pitchFamily="34" charset="0"/>
              </a:rPr>
              <a:t>src</a:t>
            </a:r>
            <a:r>
              <a:rPr lang="en-US" sz="1600" b="0" spc="-5" dirty="0">
                <a:latin typeface="Arial" panose="020B0604020202020204" pitchFamily="34" charset="0"/>
                <a:cs typeface="Arial" panose="020B0604020202020204" pitchFamily="34" charset="0"/>
              </a:rPr>
              <a:t>/your/package/ActivityName.java.</a:t>
            </a:r>
          </a:p>
        </p:txBody>
      </p:sp>
      <p:sp>
        <p:nvSpPr>
          <p:cNvPr id="12" name="object 6">
            <a:extLst>
              <a:ext uri="{FF2B5EF4-FFF2-40B4-BE49-F238E27FC236}">
                <a16:creationId xmlns:a16="http://schemas.microsoft.com/office/drawing/2014/main" id="{DA0B9B03-6A49-44ED-B5B2-A85355E35C2F}"/>
              </a:ext>
            </a:extLst>
          </p:cNvPr>
          <p:cNvSpPr txBox="1"/>
          <p:nvPr/>
        </p:nvSpPr>
        <p:spPr>
          <a:xfrm>
            <a:off x="5057095" y="2336059"/>
            <a:ext cx="4972338" cy="318828"/>
          </a:xfrm>
          <a:prstGeom prst="rect">
            <a:avLst/>
          </a:prstGeom>
        </p:spPr>
        <p:txBody>
          <a:bodyPr vert="horz" wrap="square" lIns="0" tIns="40917" rIns="0" bIns="0" rtlCol="0">
            <a:spAutoFit/>
          </a:bodyPr>
          <a:lstStyle/>
          <a:p>
            <a:pPr marL="11527" marR="4611" defTabSz="829909">
              <a:lnSpc>
                <a:spcPts val="2432"/>
              </a:lnSpc>
              <a:spcBef>
                <a:spcPts val="322"/>
              </a:spcBef>
            </a:pPr>
            <a:r>
              <a:rPr sz="1600" spc="-5" dirty="0">
                <a:solidFill>
                  <a:prstClr val="black"/>
                </a:solidFill>
                <a:latin typeface="Arial"/>
                <a:cs typeface="Arial"/>
              </a:rPr>
              <a:t>All other source code files go here as</a:t>
            </a:r>
            <a:r>
              <a:rPr sz="1600" spc="23" dirty="0">
                <a:solidFill>
                  <a:prstClr val="black"/>
                </a:solidFill>
                <a:latin typeface="Arial"/>
                <a:cs typeface="Arial"/>
              </a:rPr>
              <a:t> </a:t>
            </a:r>
            <a:r>
              <a:rPr sz="1600" spc="-9" dirty="0">
                <a:solidFill>
                  <a:prstClr val="black"/>
                </a:solidFill>
                <a:latin typeface="Arial"/>
                <a:cs typeface="Arial"/>
              </a:rPr>
              <a:t>well.</a:t>
            </a:r>
            <a:endParaRPr sz="1600" dirty="0">
              <a:solidFill>
                <a:prstClr val="black"/>
              </a:solidFill>
              <a:latin typeface="Arial"/>
              <a:cs typeface="Arial"/>
            </a:endParaRPr>
          </a:p>
        </p:txBody>
      </p:sp>
      <p:pic>
        <p:nvPicPr>
          <p:cNvPr id="7" name="Picture 6">
            <a:extLst>
              <a:ext uri="{FF2B5EF4-FFF2-40B4-BE49-F238E27FC236}">
                <a16:creationId xmlns:a16="http://schemas.microsoft.com/office/drawing/2014/main" id="{C2A83CDC-EA69-9001-7E31-1EA9A91E21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4763" y="1308250"/>
            <a:ext cx="2988327" cy="5549750"/>
          </a:xfrm>
          <a:prstGeom prst="rect">
            <a:avLst/>
          </a:prstGeom>
        </p:spPr>
      </p:pic>
      <p:sp>
        <p:nvSpPr>
          <p:cNvPr id="9" name="object 4">
            <a:extLst>
              <a:ext uri="{FF2B5EF4-FFF2-40B4-BE49-F238E27FC236}">
                <a16:creationId xmlns:a16="http://schemas.microsoft.com/office/drawing/2014/main" id="{7D1DF038-24A3-D6EE-DC93-9396A8E9E0AA}"/>
              </a:ext>
            </a:extLst>
          </p:cNvPr>
          <p:cNvSpPr/>
          <p:nvPr/>
        </p:nvSpPr>
        <p:spPr>
          <a:xfrm>
            <a:off x="635000" y="2006601"/>
            <a:ext cx="2904564" cy="622407"/>
          </a:xfrm>
          <a:custGeom>
            <a:avLst/>
            <a:gdLst/>
            <a:ahLst/>
            <a:cxnLst/>
            <a:rect l="l" t="t" r="r" b="b"/>
            <a:pathLst>
              <a:path w="3200400" h="685800">
                <a:moveTo>
                  <a:pt x="1600200" y="685800"/>
                </a:moveTo>
                <a:lnTo>
                  <a:pt x="1526939" y="685446"/>
                </a:lnTo>
                <a:lnTo>
                  <a:pt x="1454526" y="684397"/>
                </a:lnTo>
                <a:lnTo>
                  <a:pt x="1383030" y="682666"/>
                </a:lnTo>
                <a:lnTo>
                  <a:pt x="1312521" y="680270"/>
                </a:lnTo>
                <a:lnTo>
                  <a:pt x="1243071" y="677223"/>
                </a:lnTo>
                <a:lnTo>
                  <a:pt x="1174750" y="673540"/>
                </a:lnTo>
                <a:lnTo>
                  <a:pt x="1107628" y="669238"/>
                </a:lnTo>
                <a:lnTo>
                  <a:pt x="1041776" y="664330"/>
                </a:lnTo>
                <a:lnTo>
                  <a:pt x="977265" y="658832"/>
                </a:lnTo>
                <a:lnTo>
                  <a:pt x="914164" y="652759"/>
                </a:lnTo>
                <a:lnTo>
                  <a:pt x="852546" y="646127"/>
                </a:lnTo>
                <a:lnTo>
                  <a:pt x="792480" y="638951"/>
                </a:lnTo>
                <a:lnTo>
                  <a:pt x="734036" y="631245"/>
                </a:lnTo>
                <a:lnTo>
                  <a:pt x="677286" y="623025"/>
                </a:lnTo>
                <a:lnTo>
                  <a:pt x="622300" y="614307"/>
                </a:lnTo>
                <a:lnTo>
                  <a:pt x="569148" y="605105"/>
                </a:lnTo>
                <a:lnTo>
                  <a:pt x="517901" y="595434"/>
                </a:lnTo>
                <a:lnTo>
                  <a:pt x="468630" y="585311"/>
                </a:lnTo>
                <a:lnTo>
                  <a:pt x="421404" y="574749"/>
                </a:lnTo>
                <a:lnTo>
                  <a:pt x="376296" y="563765"/>
                </a:lnTo>
                <a:lnTo>
                  <a:pt x="333375" y="552372"/>
                </a:lnTo>
                <a:lnTo>
                  <a:pt x="292711" y="540588"/>
                </a:lnTo>
                <a:lnTo>
                  <a:pt x="254376" y="528426"/>
                </a:lnTo>
                <a:lnTo>
                  <a:pt x="184973" y="503031"/>
                </a:lnTo>
                <a:lnTo>
                  <a:pt x="125730" y="476309"/>
                </a:lnTo>
                <a:lnTo>
                  <a:pt x="77211" y="448382"/>
                </a:lnTo>
                <a:lnTo>
                  <a:pt x="39981" y="419371"/>
                </a:lnTo>
                <a:lnTo>
                  <a:pt x="14605" y="389398"/>
                </a:lnTo>
                <a:lnTo>
                  <a:pt x="0" y="342900"/>
                </a:lnTo>
                <a:lnTo>
                  <a:pt x="1646" y="327115"/>
                </a:lnTo>
                <a:lnTo>
                  <a:pt x="25776" y="280967"/>
                </a:lnTo>
                <a:lnTo>
                  <a:pt x="57150" y="251354"/>
                </a:lnTo>
                <a:lnTo>
                  <a:pt x="100094" y="222798"/>
                </a:lnTo>
                <a:lnTo>
                  <a:pt x="154046" y="195419"/>
                </a:lnTo>
                <a:lnTo>
                  <a:pt x="218439" y="169333"/>
                </a:lnTo>
                <a:lnTo>
                  <a:pt x="292711" y="144658"/>
                </a:lnTo>
                <a:lnTo>
                  <a:pt x="333375" y="132886"/>
                </a:lnTo>
                <a:lnTo>
                  <a:pt x="376296" y="121512"/>
                </a:lnTo>
                <a:lnTo>
                  <a:pt x="421404" y="110549"/>
                </a:lnTo>
                <a:lnTo>
                  <a:pt x="468630" y="100012"/>
                </a:lnTo>
                <a:lnTo>
                  <a:pt x="517901" y="89916"/>
                </a:lnTo>
                <a:lnTo>
                  <a:pt x="569148" y="80276"/>
                </a:lnTo>
                <a:lnTo>
                  <a:pt x="622300" y="71106"/>
                </a:lnTo>
                <a:lnTo>
                  <a:pt x="677286" y="62422"/>
                </a:lnTo>
                <a:lnTo>
                  <a:pt x="734036" y="54237"/>
                </a:lnTo>
                <a:lnTo>
                  <a:pt x="792480" y="46566"/>
                </a:lnTo>
                <a:lnTo>
                  <a:pt x="852546" y="39425"/>
                </a:lnTo>
                <a:lnTo>
                  <a:pt x="914164" y="32827"/>
                </a:lnTo>
                <a:lnTo>
                  <a:pt x="977265" y="26789"/>
                </a:lnTo>
                <a:lnTo>
                  <a:pt x="1041776" y="21323"/>
                </a:lnTo>
                <a:lnTo>
                  <a:pt x="1107628" y="16445"/>
                </a:lnTo>
                <a:lnTo>
                  <a:pt x="1174749" y="12170"/>
                </a:lnTo>
                <a:lnTo>
                  <a:pt x="1243071" y="8513"/>
                </a:lnTo>
                <a:lnTo>
                  <a:pt x="1312521" y="5487"/>
                </a:lnTo>
                <a:lnTo>
                  <a:pt x="1383029" y="3108"/>
                </a:lnTo>
                <a:lnTo>
                  <a:pt x="1454526" y="1391"/>
                </a:lnTo>
                <a:lnTo>
                  <a:pt x="1526939" y="350"/>
                </a:lnTo>
                <a:lnTo>
                  <a:pt x="1600200" y="0"/>
                </a:lnTo>
                <a:lnTo>
                  <a:pt x="1673460" y="350"/>
                </a:lnTo>
                <a:lnTo>
                  <a:pt x="1745873" y="1391"/>
                </a:lnTo>
                <a:lnTo>
                  <a:pt x="1817369" y="3108"/>
                </a:lnTo>
                <a:lnTo>
                  <a:pt x="1887878" y="5487"/>
                </a:lnTo>
                <a:lnTo>
                  <a:pt x="1957328" y="8513"/>
                </a:lnTo>
                <a:lnTo>
                  <a:pt x="2025649" y="12170"/>
                </a:lnTo>
                <a:lnTo>
                  <a:pt x="2092771" y="16445"/>
                </a:lnTo>
                <a:lnTo>
                  <a:pt x="2158623" y="21323"/>
                </a:lnTo>
                <a:lnTo>
                  <a:pt x="2223135" y="26789"/>
                </a:lnTo>
                <a:lnTo>
                  <a:pt x="2286235" y="32827"/>
                </a:lnTo>
                <a:lnTo>
                  <a:pt x="2347853" y="39425"/>
                </a:lnTo>
                <a:lnTo>
                  <a:pt x="2407920" y="46566"/>
                </a:lnTo>
                <a:lnTo>
                  <a:pt x="2466363" y="54237"/>
                </a:lnTo>
                <a:lnTo>
                  <a:pt x="2523113" y="62422"/>
                </a:lnTo>
                <a:lnTo>
                  <a:pt x="2578100" y="71106"/>
                </a:lnTo>
                <a:lnTo>
                  <a:pt x="2631251" y="80276"/>
                </a:lnTo>
                <a:lnTo>
                  <a:pt x="2682498" y="89916"/>
                </a:lnTo>
                <a:lnTo>
                  <a:pt x="2731770" y="100012"/>
                </a:lnTo>
                <a:lnTo>
                  <a:pt x="2778995" y="110549"/>
                </a:lnTo>
                <a:lnTo>
                  <a:pt x="2824103" y="121512"/>
                </a:lnTo>
                <a:lnTo>
                  <a:pt x="2867025" y="132886"/>
                </a:lnTo>
                <a:lnTo>
                  <a:pt x="2907688" y="144658"/>
                </a:lnTo>
                <a:lnTo>
                  <a:pt x="2946023" y="156812"/>
                </a:lnTo>
                <a:lnTo>
                  <a:pt x="3015426" y="182207"/>
                </a:lnTo>
                <a:lnTo>
                  <a:pt x="3074670" y="208954"/>
                </a:lnTo>
                <a:lnTo>
                  <a:pt x="3123188" y="236936"/>
                </a:lnTo>
                <a:lnTo>
                  <a:pt x="3160418" y="266036"/>
                </a:lnTo>
                <a:lnTo>
                  <a:pt x="3185794" y="296134"/>
                </a:lnTo>
                <a:lnTo>
                  <a:pt x="3200400" y="342900"/>
                </a:lnTo>
                <a:lnTo>
                  <a:pt x="3198753" y="358584"/>
                </a:lnTo>
                <a:lnTo>
                  <a:pt x="3174623" y="404497"/>
                </a:lnTo>
                <a:lnTo>
                  <a:pt x="3143250" y="434004"/>
                </a:lnTo>
                <a:lnTo>
                  <a:pt x="3100305" y="462489"/>
                </a:lnTo>
                <a:lnTo>
                  <a:pt x="3046353" y="489828"/>
                </a:lnTo>
                <a:lnTo>
                  <a:pt x="2981960" y="515902"/>
                </a:lnTo>
                <a:lnTo>
                  <a:pt x="2907688" y="540588"/>
                </a:lnTo>
                <a:lnTo>
                  <a:pt x="2867025" y="552372"/>
                </a:lnTo>
                <a:lnTo>
                  <a:pt x="2824103" y="563765"/>
                </a:lnTo>
                <a:lnTo>
                  <a:pt x="2778995" y="574749"/>
                </a:lnTo>
                <a:lnTo>
                  <a:pt x="2731770" y="585311"/>
                </a:lnTo>
                <a:lnTo>
                  <a:pt x="2682498" y="595434"/>
                </a:lnTo>
                <a:lnTo>
                  <a:pt x="2631251" y="605105"/>
                </a:lnTo>
                <a:lnTo>
                  <a:pt x="2578100" y="614307"/>
                </a:lnTo>
                <a:lnTo>
                  <a:pt x="2523113" y="623025"/>
                </a:lnTo>
                <a:lnTo>
                  <a:pt x="2466363" y="631245"/>
                </a:lnTo>
                <a:lnTo>
                  <a:pt x="2407920" y="638951"/>
                </a:lnTo>
                <a:lnTo>
                  <a:pt x="2347853" y="646127"/>
                </a:lnTo>
                <a:lnTo>
                  <a:pt x="2286235" y="652759"/>
                </a:lnTo>
                <a:lnTo>
                  <a:pt x="2223135" y="658832"/>
                </a:lnTo>
                <a:lnTo>
                  <a:pt x="2158623" y="664330"/>
                </a:lnTo>
                <a:lnTo>
                  <a:pt x="2092771" y="669238"/>
                </a:lnTo>
                <a:lnTo>
                  <a:pt x="2025650" y="673540"/>
                </a:lnTo>
                <a:lnTo>
                  <a:pt x="1957328" y="677223"/>
                </a:lnTo>
                <a:lnTo>
                  <a:pt x="1887878" y="680270"/>
                </a:lnTo>
                <a:lnTo>
                  <a:pt x="1817370" y="682666"/>
                </a:lnTo>
                <a:lnTo>
                  <a:pt x="1745873" y="684397"/>
                </a:lnTo>
                <a:lnTo>
                  <a:pt x="1673460" y="685446"/>
                </a:lnTo>
                <a:lnTo>
                  <a:pt x="1600200" y="685800"/>
                </a:lnTo>
                <a:close/>
              </a:path>
            </a:pathLst>
          </a:custGeom>
          <a:ln w="36659">
            <a:solidFill>
              <a:srgbClr val="7F0000"/>
            </a:solidFill>
          </a:ln>
        </p:spPr>
        <p:txBody>
          <a:bodyPr wrap="square" lIns="0" tIns="0" rIns="0" bIns="0" rtlCol="0"/>
          <a:lstStyle/>
          <a:p>
            <a:pPr defTabSz="829909"/>
            <a:endParaRPr sz="1634">
              <a:solidFill>
                <a:prstClr val="black"/>
              </a:solidFill>
              <a:latin typeface="Calibri"/>
            </a:endParaRPr>
          </a:p>
        </p:txBody>
      </p:sp>
    </p:spTree>
    <p:extLst>
      <p:ext uri="{BB962C8B-B14F-4D97-AF65-F5344CB8AC3E}">
        <p14:creationId xmlns:p14="http://schemas.microsoft.com/office/powerpoint/2010/main" val="9775703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625D9B-09DF-4D9D-92C0-8B0B90DFDD95}"/>
              </a:ext>
            </a:extLst>
          </p:cNvPr>
          <p:cNvSpPr>
            <a:spLocks noGrp="1"/>
          </p:cNvSpPr>
          <p:nvPr>
            <p:ph type="title"/>
          </p:nvPr>
        </p:nvSpPr>
        <p:spPr/>
        <p:txBody>
          <a:bodyPr/>
          <a:lstStyle/>
          <a:p>
            <a:r>
              <a:rPr lang="en-US" dirty="0"/>
              <a:t>Android project structure</a:t>
            </a:r>
          </a:p>
        </p:txBody>
      </p:sp>
      <p:sp>
        <p:nvSpPr>
          <p:cNvPr id="8" name="object 3">
            <a:extLst>
              <a:ext uri="{FF2B5EF4-FFF2-40B4-BE49-F238E27FC236}">
                <a16:creationId xmlns:a16="http://schemas.microsoft.com/office/drawing/2014/main" id="{E6A076FF-9A12-4AA1-91C8-AE3204414C3F}"/>
              </a:ext>
            </a:extLst>
          </p:cNvPr>
          <p:cNvSpPr txBox="1">
            <a:spLocks/>
          </p:cNvSpPr>
          <p:nvPr/>
        </p:nvSpPr>
        <p:spPr bwMode="auto">
          <a:xfrm>
            <a:off x="4133741" y="3640997"/>
            <a:ext cx="6367572" cy="6079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35154" rIns="0" bIns="0" numCol="1" rtlCol="0" anchor="ctr" anchorCtr="0" compatLnSpc="1">
            <a:prstTxWarp prst="textNoShape">
              <a:avLst/>
            </a:prstTxWarp>
            <a:spAutoFit/>
          </a:bodyPr>
          <a:lstStyle>
            <a:lvl1pPr algn="l" defTabSz="1217900" rtl="0" eaLnBrk="1" fontAlgn="base" hangingPunct="1">
              <a:spcBef>
                <a:spcPct val="0"/>
              </a:spcBef>
              <a:spcAft>
                <a:spcPct val="0"/>
              </a:spcAft>
              <a:defRPr sz="3733" b="1" kern="1200">
                <a:solidFill>
                  <a:schemeClr val="tx1"/>
                </a:solidFill>
                <a:latin typeface="Times New Roman" panose="02020603050405020304" pitchFamily="18" charset="0"/>
                <a:ea typeface="ＭＳ Ｐゴシック" charset="0"/>
                <a:cs typeface="Times New Roman" panose="02020603050405020304" pitchFamily="18" charset="0"/>
              </a:defRPr>
            </a:lvl1pPr>
            <a:lvl2pPr algn="l" defTabSz="1217900" rtl="0" eaLnBrk="1" fontAlgn="base" hangingPunct="1">
              <a:spcBef>
                <a:spcPct val="0"/>
              </a:spcBef>
              <a:spcAft>
                <a:spcPct val="0"/>
              </a:spcAft>
              <a:defRPr sz="3733" b="1">
                <a:solidFill>
                  <a:schemeClr val="tx1"/>
                </a:solidFill>
                <a:latin typeface="Myriad Pro" pitchFamily="34" charset="0"/>
                <a:ea typeface="ＭＳ Ｐゴシック" charset="0"/>
              </a:defRPr>
            </a:lvl2pPr>
            <a:lvl3pPr algn="l" defTabSz="1217900" rtl="0" eaLnBrk="1" fontAlgn="base" hangingPunct="1">
              <a:spcBef>
                <a:spcPct val="0"/>
              </a:spcBef>
              <a:spcAft>
                <a:spcPct val="0"/>
              </a:spcAft>
              <a:defRPr sz="3733" b="1">
                <a:solidFill>
                  <a:schemeClr val="tx1"/>
                </a:solidFill>
                <a:latin typeface="Myriad Pro" pitchFamily="34" charset="0"/>
                <a:ea typeface="ＭＳ Ｐゴシック" charset="0"/>
              </a:defRPr>
            </a:lvl3pPr>
            <a:lvl4pPr algn="l" defTabSz="1217900" rtl="0" eaLnBrk="1" fontAlgn="base" hangingPunct="1">
              <a:spcBef>
                <a:spcPct val="0"/>
              </a:spcBef>
              <a:spcAft>
                <a:spcPct val="0"/>
              </a:spcAft>
              <a:defRPr sz="3733" b="1">
                <a:solidFill>
                  <a:schemeClr val="tx1"/>
                </a:solidFill>
                <a:latin typeface="Myriad Pro" pitchFamily="34" charset="0"/>
                <a:ea typeface="ＭＳ Ｐゴシック" charset="0"/>
              </a:defRPr>
            </a:lvl4pPr>
            <a:lvl5pPr algn="l" defTabSz="1217900" rtl="0" eaLnBrk="1" fontAlgn="base" hangingPunct="1">
              <a:spcBef>
                <a:spcPct val="0"/>
              </a:spcBef>
              <a:spcAft>
                <a:spcPct val="0"/>
              </a:spcAft>
              <a:defRPr sz="3733" b="1">
                <a:solidFill>
                  <a:schemeClr val="tx1"/>
                </a:solidFill>
                <a:latin typeface="Myriad Pro" pitchFamily="34" charset="0"/>
                <a:ea typeface="ＭＳ Ｐゴシック" charset="0"/>
              </a:defRPr>
            </a:lvl5pPr>
            <a:lvl6pPr marL="426709" algn="ctr" defTabSz="1217900" rtl="0" eaLnBrk="1" fontAlgn="base" hangingPunct="1">
              <a:spcBef>
                <a:spcPct val="0"/>
              </a:spcBef>
              <a:spcAft>
                <a:spcPct val="0"/>
              </a:spcAft>
              <a:defRPr sz="3733" b="1">
                <a:solidFill>
                  <a:schemeClr val="tx1"/>
                </a:solidFill>
                <a:latin typeface="Tahoma" panose="020B0604030504040204" pitchFamily="34" charset="0"/>
              </a:defRPr>
            </a:lvl6pPr>
            <a:lvl7pPr marL="853419" algn="ctr" defTabSz="1217900" rtl="0" eaLnBrk="1" fontAlgn="base" hangingPunct="1">
              <a:spcBef>
                <a:spcPct val="0"/>
              </a:spcBef>
              <a:spcAft>
                <a:spcPct val="0"/>
              </a:spcAft>
              <a:defRPr sz="3733" b="1">
                <a:solidFill>
                  <a:schemeClr val="tx1"/>
                </a:solidFill>
                <a:latin typeface="Tahoma" panose="020B0604030504040204" pitchFamily="34" charset="0"/>
              </a:defRPr>
            </a:lvl7pPr>
            <a:lvl8pPr marL="1280128" algn="ctr" defTabSz="1217900" rtl="0" eaLnBrk="1" fontAlgn="base" hangingPunct="1">
              <a:spcBef>
                <a:spcPct val="0"/>
              </a:spcBef>
              <a:spcAft>
                <a:spcPct val="0"/>
              </a:spcAft>
              <a:defRPr sz="3733" b="1">
                <a:solidFill>
                  <a:schemeClr val="tx1"/>
                </a:solidFill>
                <a:latin typeface="Tahoma" panose="020B0604030504040204" pitchFamily="34" charset="0"/>
              </a:defRPr>
            </a:lvl8pPr>
            <a:lvl9pPr marL="1706837" algn="ctr" defTabSz="1217900" rtl="0" eaLnBrk="1" fontAlgn="base" hangingPunct="1">
              <a:spcBef>
                <a:spcPct val="0"/>
              </a:spcBef>
              <a:spcAft>
                <a:spcPct val="0"/>
              </a:spcAft>
              <a:defRPr sz="3733" b="1">
                <a:solidFill>
                  <a:schemeClr val="tx1"/>
                </a:solidFill>
                <a:latin typeface="Tahoma" panose="020B0604030504040204" pitchFamily="34" charset="0"/>
              </a:defRPr>
            </a:lvl9pPr>
          </a:lstStyle>
          <a:p>
            <a:pPr marL="11527" marR="4611">
              <a:lnSpc>
                <a:spcPct val="92900"/>
              </a:lnSpc>
              <a:spcBef>
                <a:spcPts val="277"/>
              </a:spcBef>
            </a:pPr>
            <a:r>
              <a:rPr lang="en-US" sz="2000" b="0" spc="-5" dirty="0"/>
              <a:t>Contains application  resources, such as  drawable files, layout files,  and string values, animation, </a:t>
            </a:r>
          </a:p>
        </p:txBody>
      </p:sp>
      <p:pic>
        <p:nvPicPr>
          <p:cNvPr id="3" name="Picture 2">
            <a:extLst>
              <a:ext uri="{FF2B5EF4-FFF2-40B4-BE49-F238E27FC236}">
                <a16:creationId xmlns:a16="http://schemas.microsoft.com/office/drawing/2014/main" id="{7E4C310C-6FF9-6DB3-6723-6F774F025F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0144" y="1308250"/>
            <a:ext cx="2988327" cy="5549750"/>
          </a:xfrm>
          <a:prstGeom prst="rect">
            <a:avLst/>
          </a:prstGeom>
        </p:spPr>
      </p:pic>
      <p:sp>
        <p:nvSpPr>
          <p:cNvPr id="7" name="object 2">
            <a:extLst>
              <a:ext uri="{FF2B5EF4-FFF2-40B4-BE49-F238E27FC236}">
                <a16:creationId xmlns:a16="http://schemas.microsoft.com/office/drawing/2014/main" id="{F53FEB27-C15E-B846-31C5-245B411A3270}"/>
              </a:ext>
            </a:extLst>
          </p:cNvPr>
          <p:cNvSpPr/>
          <p:nvPr/>
        </p:nvSpPr>
        <p:spPr>
          <a:xfrm>
            <a:off x="427980" y="2614613"/>
            <a:ext cx="2478101" cy="2782646"/>
          </a:xfrm>
          <a:custGeom>
            <a:avLst/>
            <a:gdLst/>
            <a:ahLst/>
            <a:cxnLst/>
            <a:rect l="l" t="t" r="r" b="b"/>
            <a:pathLst>
              <a:path w="2730500" h="3200400">
                <a:moveTo>
                  <a:pt x="1365250" y="3200400"/>
                </a:moveTo>
                <a:lnTo>
                  <a:pt x="1321043" y="3199577"/>
                </a:lnTo>
                <a:lnTo>
                  <a:pt x="1277189" y="3197128"/>
                </a:lnTo>
                <a:lnTo>
                  <a:pt x="1233708" y="3193076"/>
                </a:lnTo>
                <a:lnTo>
                  <a:pt x="1190622" y="3187446"/>
                </a:lnTo>
                <a:lnTo>
                  <a:pt x="1147952" y="3180263"/>
                </a:lnTo>
                <a:lnTo>
                  <a:pt x="1105718" y="3171551"/>
                </a:lnTo>
                <a:lnTo>
                  <a:pt x="1063942" y="3161336"/>
                </a:lnTo>
                <a:lnTo>
                  <a:pt x="1022645" y="3149643"/>
                </a:lnTo>
                <a:lnTo>
                  <a:pt x="981848" y="3136496"/>
                </a:lnTo>
                <a:lnTo>
                  <a:pt x="941572" y="3121920"/>
                </a:lnTo>
                <a:lnTo>
                  <a:pt x="901839" y="3105939"/>
                </a:lnTo>
                <a:lnTo>
                  <a:pt x="862670" y="3088580"/>
                </a:lnTo>
                <a:lnTo>
                  <a:pt x="824085" y="3069865"/>
                </a:lnTo>
                <a:lnTo>
                  <a:pt x="786106" y="3049821"/>
                </a:lnTo>
                <a:lnTo>
                  <a:pt x="748754" y="3028473"/>
                </a:lnTo>
                <a:lnTo>
                  <a:pt x="712050" y="3005844"/>
                </a:lnTo>
                <a:lnTo>
                  <a:pt x="676016" y="2981960"/>
                </a:lnTo>
                <a:lnTo>
                  <a:pt x="640672" y="2956845"/>
                </a:lnTo>
                <a:lnTo>
                  <a:pt x="606039" y="2930525"/>
                </a:lnTo>
                <a:lnTo>
                  <a:pt x="572139" y="2903024"/>
                </a:lnTo>
                <a:lnTo>
                  <a:pt x="538993" y="2874366"/>
                </a:lnTo>
                <a:lnTo>
                  <a:pt x="506622" y="2844578"/>
                </a:lnTo>
                <a:lnTo>
                  <a:pt x="475047" y="2813684"/>
                </a:lnTo>
                <a:lnTo>
                  <a:pt x="444290" y="2781707"/>
                </a:lnTo>
                <a:lnTo>
                  <a:pt x="414371" y="2748674"/>
                </a:lnTo>
                <a:lnTo>
                  <a:pt x="385311" y="2714610"/>
                </a:lnTo>
                <a:lnTo>
                  <a:pt x="357132" y="2679538"/>
                </a:lnTo>
                <a:lnTo>
                  <a:pt x="329855" y="2643483"/>
                </a:lnTo>
                <a:lnTo>
                  <a:pt x="303500" y="2606472"/>
                </a:lnTo>
                <a:lnTo>
                  <a:pt x="278090" y="2568527"/>
                </a:lnTo>
                <a:lnTo>
                  <a:pt x="253645" y="2529675"/>
                </a:lnTo>
                <a:lnTo>
                  <a:pt x="230187" y="2489940"/>
                </a:lnTo>
                <a:lnTo>
                  <a:pt x="207736" y="2449346"/>
                </a:lnTo>
                <a:lnTo>
                  <a:pt x="186313" y="2407920"/>
                </a:lnTo>
                <a:lnTo>
                  <a:pt x="165941" y="2365684"/>
                </a:lnTo>
                <a:lnTo>
                  <a:pt x="146639" y="2322665"/>
                </a:lnTo>
                <a:lnTo>
                  <a:pt x="128429" y="2278887"/>
                </a:lnTo>
                <a:lnTo>
                  <a:pt x="111333" y="2234374"/>
                </a:lnTo>
                <a:lnTo>
                  <a:pt x="95371" y="2189153"/>
                </a:lnTo>
                <a:lnTo>
                  <a:pt x="80564" y="2143247"/>
                </a:lnTo>
                <a:lnTo>
                  <a:pt x="66934" y="2096681"/>
                </a:lnTo>
                <a:lnTo>
                  <a:pt x="54502" y="2049480"/>
                </a:lnTo>
                <a:lnTo>
                  <a:pt x="43289" y="2001669"/>
                </a:lnTo>
                <a:lnTo>
                  <a:pt x="33315" y="1953273"/>
                </a:lnTo>
                <a:lnTo>
                  <a:pt x="24603" y="1904317"/>
                </a:lnTo>
                <a:lnTo>
                  <a:pt x="17174" y="1854825"/>
                </a:lnTo>
                <a:lnTo>
                  <a:pt x="11047" y="1804822"/>
                </a:lnTo>
                <a:lnTo>
                  <a:pt x="6246" y="1754334"/>
                </a:lnTo>
                <a:lnTo>
                  <a:pt x="2790" y="1703384"/>
                </a:lnTo>
                <a:lnTo>
                  <a:pt x="701" y="1651997"/>
                </a:lnTo>
                <a:lnTo>
                  <a:pt x="0" y="1600200"/>
                </a:lnTo>
                <a:lnTo>
                  <a:pt x="701" y="1548402"/>
                </a:lnTo>
                <a:lnTo>
                  <a:pt x="2790" y="1497015"/>
                </a:lnTo>
                <a:lnTo>
                  <a:pt x="6246" y="1446065"/>
                </a:lnTo>
                <a:lnTo>
                  <a:pt x="11047" y="1395577"/>
                </a:lnTo>
                <a:lnTo>
                  <a:pt x="17174" y="1345574"/>
                </a:lnTo>
                <a:lnTo>
                  <a:pt x="24603" y="1296082"/>
                </a:lnTo>
                <a:lnTo>
                  <a:pt x="33315" y="1247126"/>
                </a:lnTo>
                <a:lnTo>
                  <a:pt x="43289" y="1198730"/>
                </a:lnTo>
                <a:lnTo>
                  <a:pt x="54502" y="1150919"/>
                </a:lnTo>
                <a:lnTo>
                  <a:pt x="66934" y="1103718"/>
                </a:lnTo>
                <a:lnTo>
                  <a:pt x="80564" y="1057152"/>
                </a:lnTo>
                <a:lnTo>
                  <a:pt x="95371" y="1011246"/>
                </a:lnTo>
                <a:lnTo>
                  <a:pt x="111333" y="966025"/>
                </a:lnTo>
                <a:lnTo>
                  <a:pt x="128429" y="921512"/>
                </a:lnTo>
                <a:lnTo>
                  <a:pt x="146639" y="877734"/>
                </a:lnTo>
                <a:lnTo>
                  <a:pt x="165941" y="834715"/>
                </a:lnTo>
                <a:lnTo>
                  <a:pt x="186313" y="792479"/>
                </a:lnTo>
                <a:lnTo>
                  <a:pt x="207736" y="751053"/>
                </a:lnTo>
                <a:lnTo>
                  <a:pt x="230187" y="710459"/>
                </a:lnTo>
                <a:lnTo>
                  <a:pt x="253645" y="670724"/>
                </a:lnTo>
                <a:lnTo>
                  <a:pt x="278090" y="631872"/>
                </a:lnTo>
                <a:lnTo>
                  <a:pt x="303500" y="593927"/>
                </a:lnTo>
                <a:lnTo>
                  <a:pt x="329855" y="556916"/>
                </a:lnTo>
                <a:lnTo>
                  <a:pt x="357132" y="520861"/>
                </a:lnTo>
                <a:lnTo>
                  <a:pt x="385311" y="485789"/>
                </a:lnTo>
                <a:lnTo>
                  <a:pt x="414371" y="451725"/>
                </a:lnTo>
                <a:lnTo>
                  <a:pt x="444290" y="418692"/>
                </a:lnTo>
                <a:lnTo>
                  <a:pt x="475047" y="386715"/>
                </a:lnTo>
                <a:lnTo>
                  <a:pt x="506622" y="355821"/>
                </a:lnTo>
                <a:lnTo>
                  <a:pt x="538993" y="326033"/>
                </a:lnTo>
                <a:lnTo>
                  <a:pt x="572139" y="297375"/>
                </a:lnTo>
                <a:lnTo>
                  <a:pt x="606039" y="269874"/>
                </a:lnTo>
                <a:lnTo>
                  <a:pt x="640672" y="243554"/>
                </a:lnTo>
                <a:lnTo>
                  <a:pt x="676016" y="218439"/>
                </a:lnTo>
                <a:lnTo>
                  <a:pt x="712050" y="194555"/>
                </a:lnTo>
                <a:lnTo>
                  <a:pt x="748754" y="171926"/>
                </a:lnTo>
                <a:lnTo>
                  <a:pt x="786106" y="150578"/>
                </a:lnTo>
                <a:lnTo>
                  <a:pt x="824085" y="130534"/>
                </a:lnTo>
                <a:lnTo>
                  <a:pt x="862670" y="111819"/>
                </a:lnTo>
                <a:lnTo>
                  <a:pt x="901839" y="94460"/>
                </a:lnTo>
                <a:lnTo>
                  <a:pt x="941572" y="78479"/>
                </a:lnTo>
                <a:lnTo>
                  <a:pt x="981848" y="63903"/>
                </a:lnTo>
                <a:lnTo>
                  <a:pt x="1022645" y="50756"/>
                </a:lnTo>
                <a:lnTo>
                  <a:pt x="1063942" y="39063"/>
                </a:lnTo>
                <a:lnTo>
                  <a:pt x="1105718" y="28848"/>
                </a:lnTo>
                <a:lnTo>
                  <a:pt x="1147952" y="20136"/>
                </a:lnTo>
                <a:lnTo>
                  <a:pt x="1190622" y="12953"/>
                </a:lnTo>
                <a:lnTo>
                  <a:pt x="1233708" y="7323"/>
                </a:lnTo>
                <a:lnTo>
                  <a:pt x="1277189" y="3271"/>
                </a:lnTo>
                <a:lnTo>
                  <a:pt x="1321043" y="822"/>
                </a:lnTo>
                <a:lnTo>
                  <a:pt x="1365250" y="0"/>
                </a:lnTo>
                <a:lnTo>
                  <a:pt x="1409456" y="822"/>
                </a:lnTo>
                <a:lnTo>
                  <a:pt x="1453310" y="3271"/>
                </a:lnTo>
                <a:lnTo>
                  <a:pt x="1496791" y="7323"/>
                </a:lnTo>
                <a:lnTo>
                  <a:pt x="1539877" y="12953"/>
                </a:lnTo>
                <a:lnTo>
                  <a:pt x="1582547" y="20136"/>
                </a:lnTo>
                <a:lnTo>
                  <a:pt x="1624781" y="28848"/>
                </a:lnTo>
                <a:lnTo>
                  <a:pt x="1666557" y="39063"/>
                </a:lnTo>
                <a:lnTo>
                  <a:pt x="1707854" y="50756"/>
                </a:lnTo>
                <a:lnTo>
                  <a:pt x="1748651" y="63903"/>
                </a:lnTo>
                <a:lnTo>
                  <a:pt x="1788927" y="78479"/>
                </a:lnTo>
                <a:lnTo>
                  <a:pt x="1828660" y="94460"/>
                </a:lnTo>
                <a:lnTo>
                  <a:pt x="1867829" y="111819"/>
                </a:lnTo>
                <a:lnTo>
                  <a:pt x="1906414" y="130534"/>
                </a:lnTo>
                <a:lnTo>
                  <a:pt x="1944393" y="150578"/>
                </a:lnTo>
                <a:lnTo>
                  <a:pt x="1981745" y="171926"/>
                </a:lnTo>
                <a:lnTo>
                  <a:pt x="2018449" y="194555"/>
                </a:lnTo>
                <a:lnTo>
                  <a:pt x="2054483" y="218439"/>
                </a:lnTo>
                <a:lnTo>
                  <a:pt x="2089827" y="243554"/>
                </a:lnTo>
                <a:lnTo>
                  <a:pt x="2124460" y="269874"/>
                </a:lnTo>
                <a:lnTo>
                  <a:pt x="2158360" y="297375"/>
                </a:lnTo>
                <a:lnTo>
                  <a:pt x="2191506" y="326033"/>
                </a:lnTo>
                <a:lnTo>
                  <a:pt x="2223877" y="355821"/>
                </a:lnTo>
                <a:lnTo>
                  <a:pt x="2255452" y="386715"/>
                </a:lnTo>
                <a:lnTo>
                  <a:pt x="2286209" y="418692"/>
                </a:lnTo>
                <a:lnTo>
                  <a:pt x="2316128" y="451725"/>
                </a:lnTo>
                <a:lnTo>
                  <a:pt x="2345188" y="485789"/>
                </a:lnTo>
                <a:lnTo>
                  <a:pt x="2373367" y="520861"/>
                </a:lnTo>
                <a:lnTo>
                  <a:pt x="2400644" y="556916"/>
                </a:lnTo>
                <a:lnTo>
                  <a:pt x="2426999" y="593927"/>
                </a:lnTo>
                <a:lnTo>
                  <a:pt x="2452409" y="631872"/>
                </a:lnTo>
                <a:lnTo>
                  <a:pt x="2476854" y="670724"/>
                </a:lnTo>
                <a:lnTo>
                  <a:pt x="2500312" y="710459"/>
                </a:lnTo>
                <a:lnTo>
                  <a:pt x="2522763" y="751053"/>
                </a:lnTo>
                <a:lnTo>
                  <a:pt x="2544186" y="792479"/>
                </a:lnTo>
                <a:lnTo>
                  <a:pt x="2564558" y="834715"/>
                </a:lnTo>
                <a:lnTo>
                  <a:pt x="2583860" y="877734"/>
                </a:lnTo>
                <a:lnTo>
                  <a:pt x="2602070" y="921512"/>
                </a:lnTo>
                <a:lnTo>
                  <a:pt x="2619166" y="966025"/>
                </a:lnTo>
                <a:lnTo>
                  <a:pt x="2635128" y="1011246"/>
                </a:lnTo>
                <a:lnTo>
                  <a:pt x="2649935" y="1057152"/>
                </a:lnTo>
                <a:lnTo>
                  <a:pt x="2663565" y="1103718"/>
                </a:lnTo>
                <a:lnTo>
                  <a:pt x="2675997" y="1150919"/>
                </a:lnTo>
                <a:lnTo>
                  <a:pt x="2687210" y="1198730"/>
                </a:lnTo>
                <a:lnTo>
                  <a:pt x="2697184" y="1247126"/>
                </a:lnTo>
                <a:lnTo>
                  <a:pt x="2705896" y="1296082"/>
                </a:lnTo>
                <a:lnTo>
                  <a:pt x="2713325" y="1345574"/>
                </a:lnTo>
                <a:lnTo>
                  <a:pt x="2719452" y="1395577"/>
                </a:lnTo>
                <a:lnTo>
                  <a:pt x="2724253" y="1446065"/>
                </a:lnTo>
                <a:lnTo>
                  <a:pt x="2727709" y="1497015"/>
                </a:lnTo>
                <a:lnTo>
                  <a:pt x="2729798" y="1548402"/>
                </a:lnTo>
                <a:lnTo>
                  <a:pt x="2730500" y="1600200"/>
                </a:lnTo>
                <a:lnTo>
                  <a:pt x="2729798" y="1651997"/>
                </a:lnTo>
                <a:lnTo>
                  <a:pt x="2727709" y="1703384"/>
                </a:lnTo>
                <a:lnTo>
                  <a:pt x="2724253" y="1754334"/>
                </a:lnTo>
                <a:lnTo>
                  <a:pt x="2719452" y="1804822"/>
                </a:lnTo>
                <a:lnTo>
                  <a:pt x="2713325" y="1854825"/>
                </a:lnTo>
                <a:lnTo>
                  <a:pt x="2705896" y="1904317"/>
                </a:lnTo>
                <a:lnTo>
                  <a:pt x="2697184" y="1953273"/>
                </a:lnTo>
                <a:lnTo>
                  <a:pt x="2687210" y="2001669"/>
                </a:lnTo>
                <a:lnTo>
                  <a:pt x="2675997" y="2049480"/>
                </a:lnTo>
                <a:lnTo>
                  <a:pt x="2663565" y="2096681"/>
                </a:lnTo>
                <a:lnTo>
                  <a:pt x="2649935" y="2143247"/>
                </a:lnTo>
                <a:lnTo>
                  <a:pt x="2635128" y="2189153"/>
                </a:lnTo>
                <a:lnTo>
                  <a:pt x="2619166" y="2234374"/>
                </a:lnTo>
                <a:lnTo>
                  <a:pt x="2602070" y="2278887"/>
                </a:lnTo>
                <a:lnTo>
                  <a:pt x="2583860" y="2322665"/>
                </a:lnTo>
                <a:lnTo>
                  <a:pt x="2564558" y="2365684"/>
                </a:lnTo>
                <a:lnTo>
                  <a:pt x="2544186" y="2407920"/>
                </a:lnTo>
                <a:lnTo>
                  <a:pt x="2522763" y="2449346"/>
                </a:lnTo>
                <a:lnTo>
                  <a:pt x="2500312" y="2489940"/>
                </a:lnTo>
                <a:lnTo>
                  <a:pt x="2476854" y="2529675"/>
                </a:lnTo>
                <a:lnTo>
                  <a:pt x="2452409" y="2568527"/>
                </a:lnTo>
                <a:lnTo>
                  <a:pt x="2426999" y="2606472"/>
                </a:lnTo>
                <a:lnTo>
                  <a:pt x="2400644" y="2643483"/>
                </a:lnTo>
                <a:lnTo>
                  <a:pt x="2373367" y="2679538"/>
                </a:lnTo>
                <a:lnTo>
                  <a:pt x="2345188" y="2714610"/>
                </a:lnTo>
                <a:lnTo>
                  <a:pt x="2316128" y="2748674"/>
                </a:lnTo>
                <a:lnTo>
                  <a:pt x="2286209" y="2781707"/>
                </a:lnTo>
                <a:lnTo>
                  <a:pt x="2255452" y="2813684"/>
                </a:lnTo>
                <a:lnTo>
                  <a:pt x="2223877" y="2844578"/>
                </a:lnTo>
                <a:lnTo>
                  <a:pt x="2191506" y="2874366"/>
                </a:lnTo>
                <a:lnTo>
                  <a:pt x="2158360" y="2903024"/>
                </a:lnTo>
                <a:lnTo>
                  <a:pt x="2124460" y="2930525"/>
                </a:lnTo>
                <a:lnTo>
                  <a:pt x="2089827" y="2956845"/>
                </a:lnTo>
                <a:lnTo>
                  <a:pt x="2054483" y="2981959"/>
                </a:lnTo>
                <a:lnTo>
                  <a:pt x="2018449" y="3005844"/>
                </a:lnTo>
                <a:lnTo>
                  <a:pt x="1981745" y="3028473"/>
                </a:lnTo>
                <a:lnTo>
                  <a:pt x="1944393" y="3049821"/>
                </a:lnTo>
                <a:lnTo>
                  <a:pt x="1906414" y="3069865"/>
                </a:lnTo>
                <a:lnTo>
                  <a:pt x="1867829" y="3088580"/>
                </a:lnTo>
                <a:lnTo>
                  <a:pt x="1828660" y="3105939"/>
                </a:lnTo>
                <a:lnTo>
                  <a:pt x="1788927" y="3121920"/>
                </a:lnTo>
                <a:lnTo>
                  <a:pt x="1748651" y="3136496"/>
                </a:lnTo>
                <a:lnTo>
                  <a:pt x="1707854" y="3149643"/>
                </a:lnTo>
                <a:lnTo>
                  <a:pt x="1666557" y="3161336"/>
                </a:lnTo>
                <a:lnTo>
                  <a:pt x="1624781" y="3171551"/>
                </a:lnTo>
                <a:lnTo>
                  <a:pt x="1582547" y="3180263"/>
                </a:lnTo>
                <a:lnTo>
                  <a:pt x="1539877" y="3187446"/>
                </a:lnTo>
                <a:lnTo>
                  <a:pt x="1496791" y="3193076"/>
                </a:lnTo>
                <a:lnTo>
                  <a:pt x="1453310" y="3197128"/>
                </a:lnTo>
                <a:lnTo>
                  <a:pt x="1409456" y="3199577"/>
                </a:lnTo>
                <a:lnTo>
                  <a:pt x="1365250" y="3200400"/>
                </a:lnTo>
                <a:close/>
              </a:path>
            </a:pathLst>
          </a:custGeom>
          <a:ln w="36659">
            <a:solidFill>
              <a:srgbClr val="7F0000"/>
            </a:solidFill>
          </a:ln>
        </p:spPr>
        <p:txBody>
          <a:bodyPr wrap="square" lIns="0" tIns="0" rIns="0" bIns="0" rtlCol="0"/>
          <a:lstStyle/>
          <a:p>
            <a:pPr defTabSz="829909"/>
            <a:endParaRPr sz="1634">
              <a:solidFill>
                <a:prstClr val="black"/>
              </a:solidFill>
              <a:latin typeface="Calibri"/>
            </a:endParaRPr>
          </a:p>
        </p:txBody>
      </p:sp>
    </p:spTree>
    <p:extLst>
      <p:ext uri="{BB962C8B-B14F-4D97-AF65-F5344CB8AC3E}">
        <p14:creationId xmlns:p14="http://schemas.microsoft.com/office/powerpoint/2010/main" val="1249049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625D9B-09DF-4D9D-92C0-8B0B90DFDD95}"/>
              </a:ext>
            </a:extLst>
          </p:cNvPr>
          <p:cNvSpPr>
            <a:spLocks noGrp="1"/>
          </p:cNvSpPr>
          <p:nvPr>
            <p:ph type="title"/>
          </p:nvPr>
        </p:nvSpPr>
        <p:spPr/>
        <p:txBody>
          <a:bodyPr/>
          <a:lstStyle/>
          <a:p>
            <a:r>
              <a:rPr lang="en-US" dirty="0"/>
              <a:t>Android project structure</a:t>
            </a:r>
          </a:p>
        </p:txBody>
      </p:sp>
      <p:pic>
        <p:nvPicPr>
          <p:cNvPr id="3" name="Picture 2">
            <a:extLst>
              <a:ext uri="{FF2B5EF4-FFF2-40B4-BE49-F238E27FC236}">
                <a16:creationId xmlns:a16="http://schemas.microsoft.com/office/drawing/2014/main" id="{7E4C310C-6FF9-6DB3-6723-6F774F025F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0144" y="1308250"/>
            <a:ext cx="2988327" cy="5549750"/>
          </a:xfrm>
          <a:prstGeom prst="rect">
            <a:avLst/>
          </a:prstGeom>
        </p:spPr>
      </p:pic>
      <p:sp>
        <p:nvSpPr>
          <p:cNvPr id="7" name="object 2">
            <a:extLst>
              <a:ext uri="{FF2B5EF4-FFF2-40B4-BE49-F238E27FC236}">
                <a16:creationId xmlns:a16="http://schemas.microsoft.com/office/drawing/2014/main" id="{F53FEB27-C15E-B846-31C5-245B411A3270}"/>
              </a:ext>
            </a:extLst>
          </p:cNvPr>
          <p:cNvSpPr/>
          <p:nvPr/>
        </p:nvSpPr>
        <p:spPr>
          <a:xfrm>
            <a:off x="427980" y="2686050"/>
            <a:ext cx="2478101" cy="921380"/>
          </a:xfrm>
          <a:custGeom>
            <a:avLst/>
            <a:gdLst/>
            <a:ahLst/>
            <a:cxnLst/>
            <a:rect l="l" t="t" r="r" b="b"/>
            <a:pathLst>
              <a:path w="2730500" h="3200400">
                <a:moveTo>
                  <a:pt x="1365250" y="3200400"/>
                </a:moveTo>
                <a:lnTo>
                  <a:pt x="1321043" y="3199577"/>
                </a:lnTo>
                <a:lnTo>
                  <a:pt x="1277189" y="3197128"/>
                </a:lnTo>
                <a:lnTo>
                  <a:pt x="1233708" y="3193076"/>
                </a:lnTo>
                <a:lnTo>
                  <a:pt x="1190622" y="3187446"/>
                </a:lnTo>
                <a:lnTo>
                  <a:pt x="1147952" y="3180263"/>
                </a:lnTo>
                <a:lnTo>
                  <a:pt x="1105718" y="3171551"/>
                </a:lnTo>
                <a:lnTo>
                  <a:pt x="1063942" y="3161336"/>
                </a:lnTo>
                <a:lnTo>
                  <a:pt x="1022645" y="3149643"/>
                </a:lnTo>
                <a:lnTo>
                  <a:pt x="981848" y="3136496"/>
                </a:lnTo>
                <a:lnTo>
                  <a:pt x="941572" y="3121920"/>
                </a:lnTo>
                <a:lnTo>
                  <a:pt x="901839" y="3105939"/>
                </a:lnTo>
                <a:lnTo>
                  <a:pt x="862670" y="3088580"/>
                </a:lnTo>
                <a:lnTo>
                  <a:pt x="824085" y="3069865"/>
                </a:lnTo>
                <a:lnTo>
                  <a:pt x="786106" y="3049821"/>
                </a:lnTo>
                <a:lnTo>
                  <a:pt x="748754" y="3028473"/>
                </a:lnTo>
                <a:lnTo>
                  <a:pt x="712050" y="3005844"/>
                </a:lnTo>
                <a:lnTo>
                  <a:pt x="676016" y="2981960"/>
                </a:lnTo>
                <a:lnTo>
                  <a:pt x="640672" y="2956845"/>
                </a:lnTo>
                <a:lnTo>
                  <a:pt x="606039" y="2930525"/>
                </a:lnTo>
                <a:lnTo>
                  <a:pt x="572139" y="2903024"/>
                </a:lnTo>
                <a:lnTo>
                  <a:pt x="538993" y="2874366"/>
                </a:lnTo>
                <a:lnTo>
                  <a:pt x="506622" y="2844578"/>
                </a:lnTo>
                <a:lnTo>
                  <a:pt x="475047" y="2813684"/>
                </a:lnTo>
                <a:lnTo>
                  <a:pt x="444290" y="2781707"/>
                </a:lnTo>
                <a:lnTo>
                  <a:pt x="414371" y="2748674"/>
                </a:lnTo>
                <a:lnTo>
                  <a:pt x="385311" y="2714610"/>
                </a:lnTo>
                <a:lnTo>
                  <a:pt x="357132" y="2679538"/>
                </a:lnTo>
                <a:lnTo>
                  <a:pt x="329855" y="2643483"/>
                </a:lnTo>
                <a:lnTo>
                  <a:pt x="303500" y="2606472"/>
                </a:lnTo>
                <a:lnTo>
                  <a:pt x="278090" y="2568527"/>
                </a:lnTo>
                <a:lnTo>
                  <a:pt x="253645" y="2529675"/>
                </a:lnTo>
                <a:lnTo>
                  <a:pt x="230187" y="2489940"/>
                </a:lnTo>
                <a:lnTo>
                  <a:pt x="207736" y="2449346"/>
                </a:lnTo>
                <a:lnTo>
                  <a:pt x="186313" y="2407920"/>
                </a:lnTo>
                <a:lnTo>
                  <a:pt x="165941" y="2365684"/>
                </a:lnTo>
                <a:lnTo>
                  <a:pt x="146639" y="2322665"/>
                </a:lnTo>
                <a:lnTo>
                  <a:pt x="128429" y="2278887"/>
                </a:lnTo>
                <a:lnTo>
                  <a:pt x="111333" y="2234374"/>
                </a:lnTo>
                <a:lnTo>
                  <a:pt x="95371" y="2189153"/>
                </a:lnTo>
                <a:lnTo>
                  <a:pt x="80564" y="2143247"/>
                </a:lnTo>
                <a:lnTo>
                  <a:pt x="66934" y="2096681"/>
                </a:lnTo>
                <a:lnTo>
                  <a:pt x="54502" y="2049480"/>
                </a:lnTo>
                <a:lnTo>
                  <a:pt x="43289" y="2001669"/>
                </a:lnTo>
                <a:lnTo>
                  <a:pt x="33315" y="1953273"/>
                </a:lnTo>
                <a:lnTo>
                  <a:pt x="24603" y="1904317"/>
                </a:lnTo>
                <a:lnTo>
                  <a:pt x="17174" y="1854825"/>
                </a:lnTo>
                <a:lnTo>
                  <a:pt x="11047" y="1804822"/>
                </a:lnTo>
                <a:lnTo>
                  <a:pt x="6246" y="1754334"/>
                </a:lnTo>
                <a:lnTo>
                  <a:pt x="2790" y="1703384"/>
                </a:lnTo>
                <a:lnTo>
                  <a:pt x="701" y="1651997"/>
                </a:lnTo>
                <a:lnTo>
                  <a:pt x="0" y="1600200"/>
                </a:lnTo>
                <a:lnTo>
                  <a:pt x="701" y="1548402"/>
                </a:lnTo>
                <a:lnTo>
                  <a:pt x="2790" y="1497015"/>
                </a:lnTo>
                <a:lnTo>
                  <a:pt x="6246" y="1446065"/>
                </a:lnTo>
                <a:lnTo>
                  <a:pt x="11047" y="1395577"/>
                </a:lnTo>
                <a:lnTo>
                  <a:pt x="17174" y="1345574"/>
                </a:lnTo>
                <a:lnTo>
                  <a:pt x="24603" y="1296082"/>
                </a:lnTo>
                <a:lnTo>
                  <a:pt x="33315" y="1247126"/>
                </a:lnTo>
                <a:lnTo>
                  <a:pt x="43289" y="1198730"/>
                </a:lnTo>
                <a:lnTo>
                  <a:pt x="54502" y="1150919"/>
                </a:lnTo>
                <a:lnTo>
                  <a:pt x="66934" y="1103718"/>
                </a:lnTo>
                <a:lnTo>
                  <a:pt x="80564" y="1057152"/>
                </a:lnTo>
                <a:lnTo>
                  <a:pt x="95371" y="1011246"/>
                </a:lnTo>
                <a:lnTo>
                  <a:pt x="111333" y="966025"/>
                </a:lnTo>
                <a:lnTo>
                  <a:pt x="128429" y="921512"/>
                </a:lnTo>
                <a:lnTo>
                  <a:pt x="146639" y="877734"/>
                </a:lnTo>
                <a:lnTo>
                  <a:pt x="165941" y="834715"/>
                </a:lnTo>
                <a:lnTo>
                  <a:pt x="186313" y="792479"/>
                </a:lnTo>
                <a:lnTo>
                  <a:pt x="207736" y="751053"/>
                </a:lnTo>
                <a:lnTo>
                  <a:pt x="230187" y="710459"/>
                </a:lnTo>
                <a:lnTo>
                  <a:pt x="253645" y="670724"/>
                </a:lnTo>
                <a:lnTo>
                  <a:pt x="278090" y="631872"/>
                </a:lnTo>
                <a:lnTo>
                  <a:pt x="303500" y="593927"/>
                </a:lnTo>
                <a:lnTo>
                  <a:pt x="329855" y="556916"/>
                </a:lnTo>
                <a:lnTo>
                  <a:pt x="357132" y="520861"/>
                </a:lnTo>
                <a:lnTo>
                  <a:pt x="385311" y="485789"/>
                </a:lnTo>
                <a:lnTo>
                  <a:pt x="414371" y="451725"/>
                </a:lnTo>
                <a:lnTo>
                  <a:pt x="444290" y="418692"/>
                </a:lnTo>
                <a:lnTo>
                  <a:pt x="475047" y="386715"/>
                </a:lnTo>
                <a:lnTo>
                  <a:pt x="506622" y="355821"/>
                </a:lnTo>
                <a:lnTo>
                  <a:pt x="538993" y="326033"/>
                </a:lnTo>
                <a:lnTo>
                  <a:pt x="572139" y="297375"/>
                </a:lnTo>
                <a:lnTo>
                  <a:pt x="606039" y="269874"/>
                </a:lnTo>
                <a:lnTo>
                  <a:pt x="640672" y="243554"/>
                </a:lnTo>
                <a:lnTo>
                  <a:pt x="676016" y="218439"/>
                </a:lnTo>
                <a:lnTo>
                  <a:pt x="712050" y="194555"/>
                </a:lnTo>
                <a:lnTo>
                  <a:pt x="748754" y="171926"/>
                </a:lnTo>
                <a:lnTo>
                  <a:pt x="786106" y="150578"/>
                </a:lnTo>
                <a:lnTo>
                  <a:pt x="824085" y="130534"/>
                </a:lnTo>
                <a:lnTo>
                  <a:pt x="862670" y="111819"/>
                </a:lnTo>
                <a:lnTo>
                  <a:pt x="901839" y="94460"/>
                </a:lnTo>
                <a:lnTo>
                  <a:pt x="941572" y="78479"/>
                </a:lnTo>
                <a:lnTo>
                  <a:pt x="981848" y="63903"/>
                </a:lnTo>
                <a:lnTo>
                  <a:pt x="1022645" y="50756"/>
                </a:lnTo>
                <a:lnTo>
                  <a:pt x="1063942" y="39063"/>
                </a:lnTo>
                <a:lnTo>
                  <a:pt x="1105718" y="28848"/>
                </a:lnTo>
                <a:lnTo>
                  <a:pt x="1147952" y="20136"/>
                </a:lnTo>
                <a:lnTo>
                  <a:pt x="1190622" y="12953"/>
                </a:lnTo>
                <a:lnTo>
                  <a:pt x="1233708" y="7323"/>
                </a:lnTo>
                <a:lnTo>
                  <a:pt x="1277189" y="3271"/>
                </a:lnTo>
                <a:lnTo>
                  <a:pt x="1321043" y="822"/>
                </a:lnTo>
                <a:lnTo>
                  <a:pt x="1365250" y="0"/>
                </a:lnTo>
                <a:lnTo>
                  <a:pt x="1409456" y="822"/>
                </a:lnTo>
                <a:lnTo>
                  <a:pt x="1453310" y="3271"/>
                </a:lnTo>
                <a:lnTo>
                  <a:pt x="1496791" y="7323"/>
                </a:lnTo>
                <a:lnTo>
                  <a:pt x="1539877" y="12953"/>
                </a:lnTo>
                <a:lnTo>
                  <a:pt x="1582547" y="20136"/>
                </a:lnTo>
                <a:lnTo>
                  <a:pt x="1624781" y="28848"/>
                </a:lnTo>
                <a:lnTo>
                  <a:pt x="1666557" y="39063"/>
                </a:lnTo>
                <a:lnTo>
                  <a:pt x="1707854" y="50756"/>
                </a:lnTo>
                <a:lnTo>
                  <a:pt x="1748651" y="63903"/>
                </a:lnTo>
                <a:lnTo>
                  <a:pt x="1788927" y="78479"/>
                </a:lnTo>
                <a:lnTo>
                  <a:pt x="1828660" y="94460"/>
                </a:lnTo>
                <a:lnTo>
                  <a:pt x="1867829" y="111819"/>
                </a:lnTo>
                <a:lnTo>
                  <a:pt x="1906414" y="130534"/>
                </a:lnTo>
                <a:lnTo>
                  <a:pt x="1944393" y="150578"/>
                </a:lnTo>
                <a:lnTo>
                  <a:pt x="1981745" y="171926"/>
                </a:lnTo>
                <a:lnTo>
                  <a:pt x="2018449" y="194555"/>
                </a:lnTo>
                <a:lnTo>
                  <a:pt x="2054483" y="218439"/>
                </a:lnTo>
                <a:lnTo>
                  <a:pt x="2089827" y="243554"/>
                </a:lnTo>
                <a:lnTo>
                  <a:pt x="2124460" y="269874"/>
                </a:lnTo>
                <a:lnTo>
                  <a:pt x="2158360" y="297375"/>
                </a:lnTo>
                <a:lnTo>
                  <a:pt x="2191506" y="326033"/>
                </a:lnTo>
                <a:lnTo>
                  <a:pt x="2223877" y="355821"/>
                </a:lnTo>
                <a:lnTo>
                  <a:pt x="2255452" y="386715"/>
                </a:lnTo>
                <a:lnTo>
                  <a:pt x="2286209" y="418692"/>
                </a:lnTo>
                <a:lnTo>
                  <a:pt x="2316128" y="451725"/>
                </a:lnTo>
                <a:lnTo>
                  <a:pt x="2345188" y="485789"/>
                </a:lnTo>
                <a:lnTo>
                  <a:pt x="2373367" y="520861"/>
                </a:lnTo>
                <a:lnTo>
                  <a:pt x="2400644" y="556916"/>
                </a:lnTo>
                <a:lnTo>
                  <a:pt x="2426999" y="593927"/>
                </a:lnTo>
                <a:lnTo>
                  <a:pt x="2452409" y="631872"/>
                </a:lnTo>
                <a:lnTo>
                  <a:pt x="2476854" y="670724"/>
                </a:lnTo>
                <a:lnTo>
                  <a:pt x="2500312" y="710459"/>
                </a:lnTo>
                <a:lnTo>
                  <a:pt x="2522763" y="751053"/>
                </a:lnTo>
                <a:lnTo>
                  <a:pt x="2544186" y="792479"/>
                </a:lnTo>
                <a:lnTo>
                  <a:pt x="2564558" y="834715"/>
                </a:lnTo>
                <a:lnTo>
                  <a:pt x="2583860" y="877734"/>
                </a:lnTo>
                <a:lnTo>
                  <a:pt x="2602070" y="921512"/>
                </a:lnTo>
                <a:lnTo>
                  <a:pt x="2619166" y="966025"/>
                </a:lnTo>
                <a:lnTo>
                  <a:pt x="2635128" y="1011246"/>
                </a:lnTo>
                <a:lnTo>
                  <a:pt x="2649935" y="1057152"/>
                </a:lnTo>
                <a:lnTo>
                  <a:pt x="2663565" y="1103718"/>
                </a:lnTo>
                <a:lnTo>
                  <a:pt x="2675997" y="1150919"/>
                </a:lnTo>
                <a:lnTo>
                  <a:pt x="2687210" y="1198730"/>
                </a:lnTo>
                <a:lnTo>
                  <a:pt x="2697184" y="1247126"/>
                </a:lnTo>
                <a:lnTo>
                  <a:pt x="2705896" y="1296082"/>
                </a:lnTo>
                <a:lnTo>
                  <a:pt x="2713325" y="1345574"/>
                </a:lnTo>
                <a:lnTo>
                  <a:pt x="2719452" y="1395577"/>
                </a:lnTo>
                <a:lnTo>
                  <a:pt x="2724253" y="1446065"/>
                </a:lnTo>
                <a:lnTo>
                  <a:pt x="2727709" y="1497015"/>
                </a:lnTo>
                <a:lnTo>
                  <a:pt x="2729798" y="1548402"/>
                </a:lnTo>
                <a:lnTo>
                  <a:pt x="2730500" y="1600200"/>
                </a:lnTo>
                <a:lnTo>
                  <a:pt x="2729798" y="1651997"/>
                </a:lnTo>
                <a:lnTo>
                  <a:pt x="2727709" y="1703384"/>
                </a:lnTo>
                <a:lnTo>
                  <a:pt x="2724253" y="1754334"/>
                </a:lnTo>
                <a:lnTo>
                  <a:pt x="2719452" y="1804822"/>
                </a:lnTo>
                <a:lnTo>
                  <a:pt x="2713325" y="1854825"/>
                </a:lnTo>
                <a:lnTo>
                  <a:pt x="2705896" y="1904317"/>
                </a:lnTo>
                <a:lnTo>
                  <a:pt x="2697184" y="1953273"/>
                </a:lnTo>
                <a:lnTo>
                  <a:pt x="2687210" y="2001669"/>
                </a:lnTo>
                <a:lnTo>
                  <a:pt x="2675997" y="2049480"/>
                </a:lnTo>
                <a:lnTo>
                  <a:pt x="2663565" y="2096681"/>
                </a:lnTo>
                <a:lnTo>
                  <a:pt x="2649935" y="2143247"/>
                </a:lnTo>
                <a:lnTo>
                  <a:pt x="2635128" y="2189153"/>
                </a:lnTo>
                <a:lnTo>
                  <a:pt x="2619166" y="2234374"/>
                </a:lnTo>
                <a:lnTo>
                  <a:pt x="2602070" y="2278887"/>
                </a:lnTo>
                <a:lnTo>
                  <a:pt x="2583860" y="2322665"/>
                </a:lnTo>
                <a:lnTo>
                  <a:pt x="2564558" y="2365684"/>
                </a:lnTo>
                <a:lnTo>
                  <a:pt x="2544186" y="2407920"/>
                </a:lnTo>
                <a:lnTo>
                  <a:pt x="2522763" y="2449346"/>
                </a:lnTo>
                <a:lnTo>
                  <a:pt x="2500312" y="2489940"/>
                </a:lnTo>
                <a:lnTo>
                  <a:pt x="2476854" y="2529675"/>
                </a:lnTo>
                <a:lnTo>
                  <a:pt x="2452409" y="2568527"/>
                </a:lnTo>
                <a:lnTo>
                  <a:pt x="2426999" y="2606472"/>
                </a:lnTo>
                <a:lnTo>
                  <a:pt x="2400644" y="2643483"/>
                </a:lnTo>
                <a:lnTo>
                  <a:pt x="2373367" y="2679538"/>
                </a:lnTo>
                <a:lnTo>
                  <a:pt x="2345188" y="2714610"/>
                </a:lnTo>
                <a:lnTo>
                  <a:pt x="2316128" y="2748674"/>
                </a:lnTo>
                <a:lnTo>
                  <a:pt x="2286209" y="2781707"/>
                </a:lnTo>
                <a:lnTo>
                  <a:pt x="2255452" y="2813684"/>
                </a:lnTo>
                <a:lnTo>
                  <a:pt x="2223877" y="2844578"/>
                </a:lnTo>
                <a:lnTo>
                  <a:pt x="2191506" y="2874366"/>
                </a:lnTo>
                <a:lnTo>
                  <a:pt x="2158360" y="2903024"/>
                </a:lnTo>
                <a:lnTo>
                  <a:pt x="2124460" y="2930525"/>
                </a:lnTo>
                <a:lnTo>
                  <a:pt x="2089827" y="2956845"/>
                </a:lnTo>
                <a:lnTo>
                  <a:pt x="2054483" y="2981959"/>
                </a:lnTo>
                <a:lnTo>
                  <a:pt x="2018449" y="3005844"/>
                </a:lnTo>
                <a:lnTo>
                  <a:pt x="1981745" y="3028473"/>
                </a:lnTo>
                <a:lnTo>
                  <a:pt x="1944393" y="3049821"/>
                </a:lnTo>
                <a:lnTo>
                  <a:pt x="1906414" y="3069865"/>
                </a:lnTo>
                <a:lnTo>
                  <a:pt x="1867829" y="3088580"/>
                </a:lnTo>
                <a:lnTo>
                  <a:pt x="1828660" y="3105939"/>
                </a:lnTo>
                <a:lnTo>
                  <a:pt x="1788927" y="3121920"/>
                </a:lnTo>
                <a:lnTo>
                  <a:pt x="1748651" y="3136496"/>
                </a:lnTo>
                <a:lnTo>
                  <a:pt x="1707854" y="3149643"/>
                </a:lnTo>
                <a:lnTo>
                  <a:pt x="1666557" y="3161336"/>
                </a:lnTo>
                <a:lnTo>
                  <a:pt x="1624781" y="3171551"/>
                </a:lnTo>
                <a:lnTo>
                  <a:pt x="1582547" y="3180263"/>
                </a:lnTo>
                <a:lnTo>
                  <a:pt x="1539877" y="3187446"/>
                </a:lnTo>
                <a:lnTo>
                  <a:pt x="1496791" y="3193076"/>
                </a:lnTo>
                <a:lnTo>
                  <a:pt x="1453310" y="3197128"/>
                </a:lnTo>
                <a:lnTo>
                  <a:pt x="1409456" y="3199577"/>
                </a:lnTo>
                <a:lnTo>
                  <a:pt x="1365250" y="3200400"/>
                </a:lnTo>
                <a:close/>
              </a:path>
            </a:pathLst>
          </a:custGeom>
          <a:ln w="36659">
            <a:solidFill>
              <a:srgbClr val="7F0000"/>
            </a:solidFill>
          </a:ln>
        </p:spPr>
        <p:txBody>
          <a:bodyPr wrap="square" lIns="0" tIns="0" rIns="0" bIns="0" rtlCol="0"/>
          <a:lstStyle/>
          <a:p>
            <a:pPr defTabSz="829909"/>
            <a:endParaRPr sz="1634">
              <a:solidFill>
                <a:prstClr val="black"/>
              </a:solidFill>
              <a:latin typeface="Calibri"/>
            </a:endParaRPr>
          </a:p>
        </p:txBody>
      </p:sp>
      <p:sp>
        <p:nvSpPr>
          <p:cNvPr id="4" name="object 3">
            <a:extLst>
              <a:ext uri="{FF2B5EF4-FFF2-40B4-BE49-F238E27FC236}">
                <a16:creationId xmlns:a16="http://schemas.microsoft.com/office/drawing/2014/main" id="{F60B3C6A-23B0-1E47-91E9-5B855FC9E178}"/>
              </a:ext>
            </a:extLst>
          </p:cNvPr>
          <p:cNvSpPr txBox="1">
            <a:spLocks/>
          </p:cNvSpPr>
          <p:nvPr/>
        </p:nvSpPr>
        <p:spPr bwMode="auto">
          <a:xfrm>
            <a:off x="4638914" y="2486147"/>
            <a:ext cx="6622941" cy="136515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35154" rIns="0" bIns="0" numCol="1" rtlCol="0" anchor="ctr" anchorCtr="0" compatLnSpc="1">
            <a:prstTxWarp prst="textNoShape">
              <a:avLst/>
            </a:prstTxWarp>
            <a:spAutoFit/>
          </a:bodyPr>
          <a:lstStyle>
            <a:lvl1pPr algn="l" defTabSz="1217900" rtl="0" eaLnBrk="1" fontAlgn="base" hangingPunct="1">
              <a:spcBef>
                <a:spcPct val="0"/>
              </a:spcBef>
              <a:spcAft>
                <a:spcPct val="0"/>
              </a:spcAft>
              <a:defRPr sz="3733" b="1" kern="1200">
                <a:solidFill>
                  <a:schemeClr val="tx1"/>
                </a:solidFill>
                <a:latin typeface="Times New Roman" panose="02020603050405020304" pitchFamily="18" charset="0"/>
                <a:ea typeface="ＭＳ Ｐゴシック" charset="0"/>
                <a:cs typeface="Times New Roman" panose="02020603050405020304" pitchFamily="18" charset="0"/>
              </a:defRPr>
            </a:lvl1pPr>
            <a:lvl2pPr algn="l" defTabSz="1217900" rtl="0" eaLnBrk="1" fontAlgn="base" hangingPunct="1">
              <a:spcBef>
                <a:spcPct val="0"/>
              </a:spcBef>
              <a:spcAft>
                <a:spcPct val="0"/>
              </a:spcAft>
              <a:defRPr sz="3733" b="1">
                <a:solidFill>
                  <a:schemeClr val="tx1"/>
                </a:solidFill>
                <a:latin typeface="Myriad Pro" pitchFamily="34" charset="0"/>
                <a:ea typeface="ＭＳ Ｐゴシック" charset="0"/>
              </a:defRPr>
            </a:lvl2pPr>
            <a:lvl3pPr algn="l" defTabSz="1217900" rtl="0" eaLnBrk="1" fontAlgn="base" hangingPunct="1">
              <a:spcBef>
                <a:spcPct val="0"/>
              </a:spcBef>
              <a:spcAft>
                <a:spcPct val="0"/>
              </a:spcAft>
              <a:defRPr sz="3733" b="1">
                <a:solidFill>
                  <a:schemeClr val="tx1"/>
                </a:solidFill>
                <a:latin typeface="Myriad Pro" pitchFamily="34" charset="0"/>
                <a:ea typeface="ＭＳ Ｐゴシック" charset="0"/>
              </a:defRPr>
            </a:lvl3pPr>
            <a:lvl4pPr algn="l" defTabSz="1217900" rtl="0" eaLnBrk="1" fontAlgn="base" hangingPunct="1">
              <a:spcBef>
                <a:spcPct val="0"/>
              </a:spcBef>
              <a:spcAft>
                <a:spcPct val="0"/>
              </a:spcAft>
              <a:defRPr sz="3733" b="1">
                <a:solidFill>
                  <a:schemeClr val="tx1"/>
                </a:solidFill>
                <a:latin typeface="Myriad Pro" pitchFamily="34" charset="0"/>
                <a:ea typeface="ＭＳ Ｐゴシック" charset="0"/>
              </a:defRPr>
            </a:lvl4pPr>
            <a:lvl5pPr algn="l" defTabSz="1217900" rtl="0" eaLnBrk="1" fontAlgn="base" hangingPunct="1">
              <a:spcBef>
                <a:spcPct val="0"/>
              </a:spcBef>
              <a:spcAft>
                <a:spcPct val="0"/>
              </a:spcAft>
              <a:defRPr sz="3733" b="1">
                <a:solidFill>
                  <a:schemeClr val="tx1"/>
                </a:solidFill>
                <a:latin typeface="Myriad Pro" pitchFamily="34" charset="0"/>
                <a:ea typeface="ＭＳ Ｐゴシック" charset="0"/>
              </a:defRPr>
            </a:lvl5pPr>
            <a:lvl6pPr marL="426709" algn="ctr" defTabSz="1217900" rtl="0" eaLnBrk="1" fontAlgn="base" hangingPunct="1">
              <a:spcBef>
                <a:spcPct val="0"/>
              </a:spcBef>
              <a:spcAft>
                <a:spcPct val="0"/>
              </a:spcAft>
              <a:defRPr sz="3733" b="1">
                <a:solidFill>
                  <a:schemeClr val="tx1"/>
                </a:solidFill>
                <a:latin typeface="Tahoma" panose="020B0604030504040204" pitchFamily="34" charset="0"/>
              </a:defRPr>
            </a:lvl6pPr>
            <a:lvl7pPr marL="853419" algn="ctr" defTabSz="1217900" rtl="0" eaLnBrk="1" fontAlgn="base" hangingPunct="1">
              <a:spcBef>
                <a:spcPct val="0"/>
              </a:spcBef>
              <a:spcAft>
                <a:spcPct val="0"/>
              </a:spcAft>
              <a:defRPr sz="3733" b="1">
                <a:solidFill>
                  <a:schemeClr val="tx1"/>
                </a:solidFill>
                <a:latin typeface="Tahoma" panose="020B0604030504040204" pitchFamily="34" charset="0"/>
              </a:defRPr>
            </a:lvl7pPr>
            <a:lvl8pPr marL="1280128" algn="ctr" defTabSz="1217900" rtl="0" eaLnBrk="1" fontAlgn="base" hangingPunct="1">
              <a:spcBef>
                <a:spcPct val="0"/>
              </a:spcBef>
              <a:spcAft>
                <a:spcPct val="0"/>
              </a:spcAft>
              <a:defRPr sz="3733" b="1">
                <a:solidFill>
                  <a:schemeClr val="tx1"/>
                </a:solidFill>
                <a:latin typeface="Tahoma" panose="020B0604030504040204" pitchFamily="34" charset="0"/>
              </a:defRPr>
            </a:lvl8pPr>
            <a:lvl9pPr marL="1706837" algn="ctr" defTabSz="1217900" rtl="0" eaLnBrk="1" fontAlgn="base" hangingPunct="1">
              <a:spcBef>
                <a:spcPct val="0"/>
              </a:spcBef>
              <a:spcAft>
                <a:spcPct val="0"/>
              </a:spcAft>
              <a:defRPr sz="3733" b="1">
                <a:solidFill>
                  <a:schemeClr val="tx1"/>
                </a:solidFill>
                <a:latin typeface="Tahoma" panose="020B0604030504040204" pitchFamily="34" charset="0"/>
              </a:defRPr>
            </a:lvl9pPr>
          </a:lstStyle>
          <a:p>
            <a:pPr marL="11527" marR="4611">
              <a:lnSpc>
                <a:spcPct val="150000"/>
              </a:lnSpc>
              <a:spcBef>
                <a:spcPts val="277"/>
              </a:spcBef>
            </a:pPr>
            <a:r>
              <a:rPr lang="en-US" sz="2000" b="0" spc="-5" dirty="0"/>
              <a:t>For bitmap files (PNG, JPEG, or GIF),  9-Patch image files, and XML files that  describe Drawable shapes or a  Drawable objects that contain multiple  states (normal, pressed, or focused)</a:t>
            </a:r>
          </a:p>
        </p:txBody>
      </p:sp>
    </p:spTree>
    <p:extLst>
      <p:ext uri="{BB962C8B-B14F-4D97-AF65-F5344CB8AC3E}">
        <p14:creationId xmlns:p14="http://schemas.microsoft.com/office/powerpoint/2010/main" val="13619169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625D9B-09DF-4D9D-92C0-8B0B90DFDD95}"/>
              </a:ext>
            </a:extLst>
          </p:cNvPr>
          <p:cNvSpPr>
            <a:spLocks noGrp="1"/>
          </p:cNvSpPr>
          <p:nvPr>
            <p:ph type="title"/>
          </p:nvPr>
        </p:nvSpPr>
        <p:spPr/>
        <p:txBody>
          <a:bodyPr/>
          <a:lstStyle/>
          <a:p>
            <a:r>
              <a:rPr lang="en-US" dirty="0"/>
              <a:t>Android project structure</a:t>
            </a:r>
          </a:p>
        </p:txBody>
      </p:sp>
      <p:pic>
        <p:nvPicPr>
          <p:cNvPr id="3" name="Picture 2">
            <a:extLst>
              <a:ext uri="{FF2B5EF4-FFF2-40B4-BE49-F238E27FC236}">
                <a16:creationId xmlns:a16="http://schemas.microsoft.com/office/drawing/2014/main" id="{7E4C310C-6FF9-6DB3-6723-6F774F025F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0144" y="1308250"/>
            <a:ext cx="2988327" cy="5549750"/>
          </a:xfrm>
          <a:prstGeom prst="rect">
            <a:avLst/>
          </a:prstGeom>
        </p:spPr>
      </p:pic>
      <p:sp>
        <p:nvSpPr>
          <p:cNvPr id="7" name="object 2">
            <a:extLst>
              <a:ext uri="{FF2B5EF4-FFF2-40B4-BE49-F238E27FC236}">
                <a16:creationId xmlns:a16="http://schemas.microsoft.com/office/drawing/2014/main" id="{F53FEB27-C15E-B846-31C5-245B411A3270}"/>
              </a:ext>
            </a:extLst>
          </p:cNvPr>
          <p:cNvSpPr/>
          <p:nvPr/>
        </p:nvSpPr>
        <p:spPr>
          <a:xfrm>
            <a:off x="427980" y="2686050"/>
            <a:ext cx="2478101" cy="921380"/>
          </a:xfrm>
          <a:custGeom>
            <a:avLst/>
            <a:gdLst/>
            <a:ahLst/>
            <a:cxnLst/>
            <a:rect l="l" t="t" r="r" b="b"/>
            <a:pathLst>
              <a:path w="2730500" h="3200400">
                <a:moveTo>
                  <a:pt x="1365250" y="3200400"/>
                </a:moveTo>
                <a:lnTo>
                  <a:pt x="1321043" y="3199577"/>
                </a:lnTo>
                <a:lnTo>
                  <a:pt x="1277189" y="3197128"/>
                </a:lnTo>
                <a:lnTo>
                  <a:pt x="1233708" y="3193076"/>
                </a:lnTo>
                <a:lnTo>
                  <a:pt x="1190622" y="3187446"/>
                </a:lnTo>
                <a:lnTo>
                  <a:pt x="1147952" y="3180263"/>
                </a:lnTo>
                <a:lnTo>
                  <a:pt x="1105718" y="3171551"/>
                </a:lnTo>
                <a:lnTo>
                  <a:pt x="1063942" y="3161336"/>
                </a:lnTo>
                <a:lnTo>
                  <a:pt x="1022645" y="3149643"/>
                </a:lnTo>
                <a:lnTo>
                  <a:pt x="981848" y="3136496"/>
                </a:lnTo>
                <a:lnTo>
                  <a:pt x="941572" y="3121920"/>
                </a:lnTo>
                <a:lnTo>
                  <a:pt x="901839" y="3105939"/>
                </a:lnTo>
                <a:lnTo>
                  <a:pt x="862670" y="3088580"/>
                </a:lnTo>
                <a:lnTo>
                  <a:pt x="824085" y="3069865"/>
                </a:lnTo>
                <a:lnTo>
                  <a:pt x="786106" y="3049821"/>
                </a:lnTo>
                <a:lnTo>
                  <a:pt x="748754" y="3028473"/>
                </a:lnTo>
                <a:lnTo>
                  <a:pt x="712050" y="3005844"/>
                </a:lnTo>
                <a:lnTo>
                  <a:pt x="676016" y="2981960"/>
                </a:lnTo>
                <a:lnTo>
                  <a:pt x="640672" y="2956845"/>
                </a:lnTo>
                <a:lnTo>
                  <a:pt x="606039" y="2930525"/>
                </a:lnTo>
                <a:lnTo>
                  <a:pt x="572139" y="2903024"/>
                </a:lnTo>
                <a:lnTo>
                  <a:pt x="538993" y="2874366"/>
                </a:lnTo>
                <a:lnTo>
                  <a:pt x="506622" y="2844578"/>
                </a:lnTo>
                <a:lnTo>
                  <a:pt x="475047" y="2813684"/>
                </a:lnTo>
                <a:lnTo>
                  <a:pt x="444290" y="2781707"/>
                </a:lnTo>
                <a:lnTo>
                  <a:pt x="414371" y="2748674"/>
                </a:lnTo>
                <a:lnTo>
                  <a:pt x="385311" y="2714610"/>
                </a:lnTo>
                <a:lnTo>
                  <a:pt x="357132" y="2679538"/>
                </a:lnTo>
                <a:lnTo>
                  <a:pt x="329855" y="2643483"/>
                </a:lnTo>
                <a:lnTo>
                  <a:pt x="303500" y="2606472"/>
                </a:lnTo>
                <a:lnTo>
                  <a:pt x="278090" y="2568527"/>
                </a:lnTo>
                <a:lnTo>
                  <a:pt x="253645" y="2529675"/>
                </a:lnTo>
                <a:lnTo>
                  <a:pt x="230187" y="2489940"/>
                </a:lnTo>
                <a:lnTo>
                  <a:pt x="207736" y="2449346"/>
                </a:lnTo>
                <a:lnTo>
                  <a:pt x="186313" y="2407920"/>
                </a:lnTo>
                <a:lnTo>
                  <a:pt x="165941" y="2365684"/>
                </a:lnTo>
                <a:lnTo>
                  <a:pt x="146639" y="2322665"/>
                </a:lnTo>
                <a:lnTo>
                  <a:pt x="128429" y="2278887"/>
                </a:lnTo>
                <a:lnTo>
                  <a:pt x="111333" y="2234374"/>
                </a:lnTo>
                <a:lnTo>
                  <a:pt x="95371" y="2189153"/>
                </a:lnTo>
                <a:lnTo>
                  <a:pt x="80564" y="2143247"/>
                </a:lnTo>
                <a:lnTo>
                  <a:pt x="66934" y="2096681"/>
                </a:lnTo>
                <a:lnTo>
                  <a:pt x="54502" y="2049480"/>
                </a:lnTo>
                <a:lnTo>
                  <a:pt x="43289" y="2001669"/>
                </a:lnTo>
                <a:lnTo>
                  <a:pt x="33315" y="1953273"/>
                </a:lnTo>
                <a:lnTo>
                  <a:pt x="24603" y="1904317"/>
                </a:lnTo>
                <a:lnTo>
                  <a:pt x="17174" y="1854825"/>
                </a:lnTo>
                <a:lnTo>
                  <a:pt x="11047" y="1804822"/>
                </a:lnTo>
                <a:lnTo>
                  <a:pt x="6246" y="1754334"/>
                </a:lnTo>
                <a:lnTo>
                  <a:pt x="2790" y="1703384"/>
                </a:lnTo>
                <a:lnTo>
                  <a:pt x="701" y="1651997"/>
                </a:lnTo>
                <a:lnTo>
                  <a:pt x="0" y="1600200"/>
                </a:lnTo>
                <a:lnTo>
                  <a:pt x="701" y="1548402"/>
                </a:lnTo>
                <a:lnTo>
                  <a:pt x="2790" y="1497015"/>
                </a:lnTo>
                <a:lnTo>
                  <a:pt x="6246" y="1446065"/>
                </a:lnTo>
                <a:lnTo>
                  <a:pt x="11047" y="1395577"/>
                </a:lnTo>
                <a:lnTo>
                  <a:pt x="17174" y="1345574"/>
                </a:lnTo>
                <a:lnTo>
                  <a:pt x="24603" y="1296082"/>
                </a:lnTo>
                <a:lnTo>
                  <a:pt x="33315" y="1247126"/>
                </a:lnTo>
                <a:lnTo>
                  <a:pt x="43289" y="1198730"/>
                </a:lnTo>
                <a:lnTo>
                  <a:pt x="54502" y="1150919"/>
                </a:lnTo>
                <a:lnTo>
                  <a:pt x="66934" y="1103718"/>
                </a:lnTo>
                <a:lnTo>
                  <a:pt x="80564" y="1057152"/>
                </a:lnTo>
                <a:lnTo>
                  <a:pt x="95371" y="1011246"/>
                </a:lnTo>
                <a:lnTo>
                  <a:pt x="111333" y="966025"/>
                </a:lnTo>
                <a:lnTo>
                  <a:pt x="128429" y="921512"/>
                </a:lnTo>
                <a:lnTo>
                  <a:pt x="146639" y="877734"/>
                </a:lnTo>
                <a:lnTo>
                  <a:pt x="165941" y="834715"/>
                </a:lnTo>
                <a:lnTo>
                  <a:pt x="186313" y="792479"/>
                </a:lnTo>
                <a:lnTo>
                  <a:pt x="207736" y="751053"/>
                </a:lnTo>
                <a:lnTo>
                  <a:pt x="230187" y="710459"/>
                </a:lnTo>
                <a:lnTo>
                  <a:pt x="253645" y="670724"/>
                </a:lnTo>
                <a:lnTo>
                  <a:pt x="278090" y="631872"/>
                </a:lnTo>
                <a:lnTo>
                  <a:pt x="303500" y="593927"/>
                </a:lnTo>
                <a:lnTo>
                  <a:pt x="329855" y="556916"/>
                </a:lnTo>
                <a:lnTo>
                  <a:pt x="357132" y="520861"/>
                </a:lnTo>
                <a:lnTo>
                  <a:pt x="385311" y="485789"/>
                </a:lnTo>
                <a:lnTo>
                  <a:pt x="414371" y="451725"/>
                </a:lnTo>
                <a:lnTo>
                  <a:pt x="444290" y="418692"/>
                </a:lnTo>
                <a:lnTo>
                  <a:pt x="475047" y="386715"/>
                </a:lnTo>
                <a:lnTo>
                  <a:pt x="506622" y="355821"/>
                </a:lnTo>
                <a:lnTo>
                  <a:pt x="538993" y="326033"/>
                </a:lnTo>
                <a:lnTo>
                  <a:pt x="572139" y="297375"/>
                </a:lnTo>
                <a:lnTo>
                  <a:pt x="606039" y="269874"/>
                </a:lnTo>
                <a:lnTo>
                  <a:pt x="640672" y="243554"/>
                </a:lnTo>
                <a:lnTo>
                  <a:pt x="676016" y="218439"/>
                </a:lnTo>
                <a:lnTo>
                  <a:pt x="712050" y="194555"/>
                </a:lnTo>
                <a:lnTo>
                  <a:pt x="748754" y="171926"/>
                </a:lnTo>
                <a:lnTo>
                  <a:pt x="786106" y="150578"/>
                </a:lnTo>
                <a:lnTo>
                  <a:pt x="824085" y="130534"/>
                </a:lnTo>
                <a:lnTo>
                  <a:pt x="862670" y="111819"/>
                </a:lnTo>
                <a:lnTo>
                  <a:pt x="901839" y="94460"/>
                </a:lnTo>
                <a:lnTo>
                  <a:pt x="941572" y="78479"/>
                </a:lnTo>
                <a:lnTo>
                  <a:pt x="981848" y="63903"/>
                </a:lnTo>
                <a:lnTo>
                  <a:pt x="1022645" y="50756"/>
                </a:lnTo>
                <a:lnTo>
                  <a:pt x="1063942" y="39063"/>
                </a:lnTo>
                <a:lnTo>
                  <a:pt x="1105718" y="28848"/>
                </a:lnTo>
                <a:lnTo>
                  <a:pt x="1147952" y="20136"/>
                </a:lnTo>
                <a:lnTo>
                  <a:pt x="1190622" y="12953"/>
                </a:lnTo>
                <a:lnTo>
                  <a:pt x="1233708" y="7323"/>
                </a:lnTo>
                <a:lnTo>
                  <a:pt x="1277189" y="3271"/>
                </a:lnTo>
                <a:lnTo>
                  <a:pt x="1321043" y="822"/>
                </a:lnTo>
                <a:lnTo>
                  <a:pt x="1365250" y="0"/>
                </a:lnTo>
                <a:lnTo>
                  <a:pt x="1409456" y="822"/>
                </a:lnTo>
                <a:lnTo>
                  <a:pt x="1453310" y="3271"/>
                </a:lnTo>
                <a:lnTo>
                  <a:pt x="1496791" y="7323"/>
                </a:lnTo>
                <a:lnTo>
                  <a:pt x="1539877" y="12953"/>
                </a:lnTo>
                <a:lnTo>
                  <a:pt x="1582547" y="20136"/>
                </a:lnTo>
                <a:lnTo>
                  <a:pt x="1624781" y="28848"/>
                </a:lnTo>
                <a:lnTo>
                  <a:pt x="1666557" y="39063"/>
                </a:lnTo>
                <a:lnTo>
                  <a:pt x="1707854" y="50756"/>
                </a:lnTo>
                <a:lnTo>
                  <a:pt x="1748651" y="63903"/>
                </a:lnTo>
                <a:lnTo>
                  <a:pt x="1788927" y="78479"/>
                </a:lnTo>
                <a:lnTo>
                  <a:pt x="1828660" y="94460"/>
                </a:lnTo>
                <a:lnTo>
                  <a:pt x="1867829" y="111819"/>
                </a:lnTo>
                <a:lnTo>
                  <a:pt x="1906414" y="130534"/>
                </a:lnTo>
                <a:lnTo>
                  <a:pt x="1944393" y="150578"/>
                </a:lnTo>
                <a:lnTo>
                  <a:pt x="1981745" y="171926"/>
                </a:lnTo>
                <a:lnTo>
                  <a:pt x="2018449" y="194555"/>
                </a:lnTo>
                <a:lnTo>
                  <a:pt x="2054483" y="218439"/>
                </a:lnTo>
                <a:lnTo>
                  <a:pt x="2089827" y="243554"/>
                </a:lnTo>
                <a:lnTo>
                  <a:pt x="2124460" y="269874"/>
                </a:lnTo>
                <a:lnTo>
                  <a:pt x="2158360" y="297375"/>
                </a:lnTo>
                <a:lnTo>
                  <a:pt x="2191506" y="326033"/>
                </a:lnTo>
                <a:lnTo>
                  <a:pt x="2223877" y="355821"/>
                </a:lnTo>
                <a:lnTo>
                  <a:pt x="2255452" y="386715"/>
                </a:lnTo>
                <a:lnTo>
                  <a:pt x="2286209" y="418692"/>
                </a:lnTo>
                <a:lnTo>
                  <a:pt x="2316128" y="451725"/>
                </a:lnTo>
                <a:lnTo>
                  <a:pt x="2345188" y="485789"/>
                </a:lnTo>
                <a:lnTo>
                  <a:pt x="2373367" y="520861"/>
                </a:lnTo>
                <a:lnTo>
                  <a:pt x="2400644" y="556916"/>
                </a:lnTo>
                <a:lnTo>
                  <a:pt x="2426999" y="593927"/>
                </a:lnTo>
                <a:lnTo>
                  <a:pt x="2452409" y="631872"/>
                </a:lnTo>
                <a:lnTo>
                  <a:pt x="2476854" y="670724"/>
                </a:lnTo>
                <a:lnTo>
                  <a:pt x="2500312" y="710459"/>
                </a:lnTo>
                <a:lnTo>
                  <a:pt x="2522763" y="751053"/>
                </a:lnTo>
                <a:lnTo>
                  <a:pt x="2544186" y="792479"/>
                </a:lnTo>
                <a:lnTo>
                  <a:pt x="2564558" y="834715"/>
                </a:lnTo>
                <a:lnTo>
                  <a:pt x="2583860" y="877734"/>
                </a:lnTo>
                <a:lnTo>
                  <a:pt x="2602070" y="921512"/>
                </a:lnTo>
                <a:lnTo>
                  <a:pt x="2619166" y="966025"/>
                </a:lnTo>
                <a:lnTo>
                  <a:pt x="2635128" y="1011246"/>
                </a:lnTo>
                <a:lnTo>
                  <a:pt x="2649935" y="1057152"/>
                </a:lnTo>
                <a:lnTo>
                  <a:pt x="2663565" y="1103718"/>
                </a:lnTo>
                <a:lnTo>
                  <a:pt x="2675997" y="1150919"/>
                </a:lnTo>
                <a:lnTo>
                  <a:pt x="2687210" y="1198730"/>
                </a:lnTo>
                <a:lnTo>
                  <a:pt x="2697184" y="1247126"/>
                </a:lnTo>
                <a:lnTo>
                  <a:pt x="2705896" y="1296082"/>
                </a:lnTo>
                <a:lnTo>
                  <a:pt x="2713325" y="1345574"/>
                </a:lnTo>
                <a:lnTo>
                  <a:pt x="2719452" y="1395577"/>
                </a:lnTo>
                <a:lnTo>
                  <a:pt x="2724253" y="1446065"/>
                </a:lnTo>
                <a:lnTo>
                  <a:pt x="2727709" y="1497015"/>
                </a:lnTo>
                <a:lnTo>
                  <a:pt x="2729798" y="1548402"/>
                </a:lnTo>
                <a:lnTo>
                  <a:pt x="2730500" y="1600200"/>
                </a:lnTo>
                <a:lnTo>
                  <a:pt x="2729798" y="1651997"/>
                </a:lnTo>
                <a:lnTo>
                  <a:pt x="2727709" y="1703384"/>
                </a:lnTo>
                <a:lnTo>
                  <a:pt x="2724253" y="1754334"/>
                </a:lnTo>
                <a:lnTo>
                  <a:pt x="2719452" y="1804822"/>
                </a:lnTo>
                <a:lnTo>
                  <a:pt x="2713325" y="1854825"/>
                </a:lnTo>
                <a:lnTo>
                  <a:pt x="2705896" y="1904317"/>
                </a:lnTo>
                <a:lnTo>
                  <a:pt x="2697184" y="1953273"/>
                </a:lnTo>
                <a:lnTo>
                  <a:pt x="2687210" y="2001669"/>
                </a:lnTo>
                <a:lnTo>
                  <a:pt x="2675997" y="2049480"/>
                </a:lnTo>
                <a:lnTo>
                  <a:pt x="2663565" y="2096681"/>
                </a:lnTo>
                <a:lnTo>
                  <a:pt x="2649935" y="2143247"/>
                </a:lnTo>
                <a:lnTo>
                  <a:pt x="2635128" y="2189153"/>
                </a:lnTo>
                <a:lnTo>
                  <a:pt x="2619166" y="2234374"/>
                </a:lnTo>
                <a:lnTo>
                  <a:pt x="2602070" y="2278887"/>
                </a:lnTo>
                <a:lnTo>
                  <a:pt x="2583860" y="2322665"/>
                </a:lnTo>
                <a:lnTo>
                  <a:pt x="2564558" y="2365684"/>
                </a:lnTo>
                <a:lnTo>
                  <a:pt x="2544186" y="2407920"/>
                </a:lnTo>
                <a:lnTo>
                  <a:pt x="2522763" y="2449346"/>
                </a:lnTo>
                <a:lnTo>
                  <a:pt x="2500312" y="2489940"/>
                </a:lnTo>
                <a:lnTo>
                  <a:pt x="2476854" y="2529675"/>
                </a:lnTo>
                <a:lnTo>
                  <a:pt x="2452409" y="2568527"/>
                </a:lnTo>
                <a:lnTo>
                  <a:pt x="2426999" y="2606472"/>
                </a:lnTo>
                <a:lnTo>
                  <a:pt x="2400644" y="2643483"/>
                </a:lnTo>
                <a:lnTo>
                  <a:pt x="2373367" y="2679538"/>
                </a:lnTo>
                <a:lnTo>
                  <a:pt x="2345188" y="2714610"/>
                </a:lnTo>
                <a:lnTo>
                  <a:pt x="2316128" y="2748674"/>
                </a:lnTo>
                <a:lnTo>
                  <a:pt x="2286209" y="2781707"/>
                </a:lnTo>
                <a:lnTo>
                  <a:pt x="2255452" y="2813684"/>
                </a:lnTo>
                <a:lnTo>
                  <a:pt x="2223877" y="2844578"/>
                </a:lnTo>
                <a:lnTo>
                  <a:pt x="2191506" y="2874366"/>
                </a:lnTo>
                <a:lnTo>
                  <a:pt x="2158360" y="2903024"/>
                </a:lnTo>
                <a:lnTo>
                  <a:pt x="2124460" y="2930525"/>
                </a:lnTo>
                <a:lnTo>
                  <a:pt x="2089827" y="2956845"/>
                </a:lnTo>
                <a:lnTo>
                  <a:pt x="2054483" y="2981959"/>
                </a:lnTo>
                <a:lnTo>
                  <a:pt x="2018449" y="3005844"/>
                </a:lnTo>
                <a:lnTo>
                  <a:pt x="1981745" y="3028473"/>
                </a:lnTo>
                <a:lnTo>
                  <a:pt x="1944393" y="3049821"/>
                </a:lnTo>
                <a:lnTo>
                  <a:pt x="1906414" y="3069865"/>
                </a:lnTo>
                <a:lnTo>
                  <a:pt x="1867829" y="3088580"/>
                </a:lnTo>
                <a:lnTo>
                  <a:pt x="1828660" y="3105939"/>
                </a:lnTo>
                <a:lnTo>
                  <a:pt x="1788927" y="3121920"/>
                </a:lnTo>
                <a:lnTo>
                  <a:pt x="1748651" y="3136496"/>
                </a:lnTo>
                <a:lnTo>
                  <a:pt x="1707854" y="3149643"/>
                </a:lnTo>
                <a:lnTo>
                  <a:pt x="1666557" y="3161336"/>
                </a:lnTo>
                <a:lnTo>
                  <a:pt x="1624781" y="3171551"/>
                </a:lnTo>
                <a:lnTo>
                  <a:pt x="1582547" y="3180263"/>
                </a:lnTo>
                <a:lnTo>
                  <a:pt x="1539877" y="3187446"/>
                </a:lnTo>
                <a:lnTo>
                  <a:pt x="1496791" y="3193076"/>
                </a:lnTo>
                <a:lnTo>
                  <a:pt x="1453310" y="3197128"/>
                </a:lnTo>
                <a:lnTo>
                  <a:pt x="1409456" y="3199577"/>
                </a:lnTo>
                <a:lnTo>
                  <a:pt x="1365250" y="3200400"/>
                </a:lnTo>
                <a:close/>
              </a:path>
            </a:pathLst>
          </a:custGeom>
          <a:ln w="36659">
            <a:solidFill>
              <a:srgbClr val="7F0000"/>
            </a:solidFill>
          </a:ln>
        </p:spPr>
        <p:txBody>
          <a:bodyPr wrap="square" lIns="0" tIns="0" rIns="0" bIns="0" rtlCol="0"/>
          <a:lstStyle/>
          <a:p>
            <a:pPr defTabSz="829909"/>
            <a:endParaRPr sz="1634">
              <a:solidFill>
                <a:prstClr val="black"/>
              </a:solidFill>
              <a:latin typeface="Calibri"/>
            </a:endParaRPr>
          </a:p>
        </p:txBody>
      </p:sp>
      <p:sp>
        <p:nvSpPr>
          <p:cNvPr id="4" name="object 3">
            <a:extLst>
              <a:ext uri="{FF2B5EF4-FFF2-40B4-BE49-F238E27FC236}">
                <a16:creationId xmlns:a16="http://schemas.microsoft.com/office/drawing/2014/main" id="{F60B3C6A-23B0-1E47-91E9-5B855FC9E178}"/>
              </a:ext>
            </a:extLst>
          </p:cNvPr>
          <p:cNvSpPr txBox="1">
            <a:spLocks/>
          </p:cNvSpPr>
          <p:nvPr/>
        </p:nvSpPr>
        <p:spPr bwMode="auto">
          <a:xfrm>
            <a:off x="4638914" y="2486147"/>
            <a:ext cx="6622941" cy="136515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35154" rIns="0" bIns="0" numCol="1" rtlCol="0" anchor="ctr" anchorCtr="0" compatLnSpc="1">
            <a:prstTxWarp prst="textNoShape">
              <a:avLst/>
            </a:prstTxWarp>
            <a:spAutoFit/>
          </a:bodyPr>
          <a:lstStyle>
            <a:lvl1pPr algn="l" defTabSz="1217900" rtl="0" eaLnBrk="1" fontAlgn="base" hangingPunct="1">
              <a:spcBef>
                <a:spcPct val="0"/>
              </a:spcBef>
              <a:spcAft>
                <a:spcPct val="0"/>
              </a:spcAft>
              <a:defRPr sz="3733" b="1" kern="1200">
                <a:solidFill>
                  <a:schemeClr val="tx1"/>
                </a:solidFill>
                <a:latin typeface="Times New Roman" panose="02020603050405020304" pitchFamily="18" charset="0"/>
                <a:ea typeface="ＭＳ Ｐゴシック" charset="0"/>
                <a:cs typeface="Times New Roman" panose="02020603050405020304" pitchFamily="18" charset="0"/>
              </a:defRPr>
            </a:lvl1pPr>
            <a:lvl2pPr algn="l" defTabSz="1217900" rtl="0" eaLnBrk="1" fontAlgn="base" hangingPunct="1">
              <a:spcBef>
                <a:spcPct val="0"/>
              </a:spcBef>
              <a:spcAft>
                <a:spcPct val="0"/>
              </a:spcAft>
              <a:defRPr sz="3733" b="1">
                <a:solidFill>
                  <a:schemeClr val="tx1"/>
                </a:solidFill>
                <a:latin typeface="Myriad Pro" pitchFamily="34" charset="0"/>
                <a:ea typeface="ＭＳ Ｐゴシック" charset="0"/>
              </a:defRPr>
            </a:lvl2pPr>
            <a:lvl3pPr algn="l" defTabSz="1217900" rtl="0" eaLnBrk="1" fontAlgn="base" hangingPunct="1">
              <a:spcBef>
                <a:spcPct val="0"/>
              </a:spcBef>
              <a:spcAft>
                <a:spcPct val="0"/>
              </a:spcAft>
              <a:defRPr sz="3733" b="1">
                <a:solidFill>
                  <a:schemeClr val="tx1"/>
                </a:solidFill>
                <a:latin typeface="Myriad Pro" pitchFamily="34" charset="0"/>
                <a:ea typeface="ＭＳ Ｐゴシック" charset="0"/>
              </a:defRPr>
            </a:lvl3pPr>
            <a:lvl4pPr algn="l" defTabSz="1217900" rtl="0" eaLnBrk="1" fontAlgn="base" hangingPunct="1">
              <a:spcBef>
                <a:spcPct val="0"/>
              </a:spcBef>
              <a:spcAft>
                <a:spcPct val="0"/>
              </a:spcAft>
              <a:defRPr sz="3733" b="1">
                <a:solidFill>
                  <a:schemeClr val="tx1"/>
                </a:solidFill>
                <a:latin typeface="Myriad Pro" pitchFamily="34" charset="0"/>
                <a:ea typeface="ＭＳ Ｐゴシック" charset="0"/>
              </a:defRPr>
            </a:lvl4pPr>
            <a:lvl5pPr algn="l" defTabSz="1217900" rtl="0" eaLnBrk="1" fontAlgn="base" hangingPunct="1">
              <a:spcBef>
                <a:spcPct val="0"/>
              </a:spcBef>
              <a:spcAft>
                <a:spcPct val="0"/>
              </a:spcAft>
              <a:defRPr sz="3733" b="1">
                <a:solidFill>
                  <a:schemeClr val="tx1"/>
                </a:solidFill>
                <a:latin typeface="Myriad Pro" pitchFamily="34" charset="0"/>
                <a:ea typeface="ＭＳ Ｐゴシック" charset="0"/>
              </a:defRPr>
            </a:lvl5pPr>
            <a:lvl6pPr marL="426709" algn="ctr" defTabSz="1217900" rtl="0" eaLnBrk="1" fontAlgn="base" hangingPunct="1">
              <a:spcBef>
                <a:spcPct val="0"/>
              </a:spcBef>
              <a:spcAft>
                <a:spcPct val="0"/>
              </a:spcAft>
              <a:defRPr sz="3733" b="1">
                <a:solidFill>
                  <a:schemeClr val="tx1"/>
                </a:solidFill>
                <a:latin typeface="Tahoma" panose="020B0604030504040204" pitchFamily="34" charset="0"/>
              </a:defRPr>
            </a:lvl6pPr>
            <a:lvl7pPr marL="853419" algn="ctr" defTabSz="1217900" rtl="0" eaLnBrk="1" fontAlgn="base" hangingPunct="1">
              <a:spcBef>
                <a:spcPct val="0"/>
              </a:spcBef>
              <a:spcAft>
                <a:spcPct val="0"/>
              </a:spcAft>
              <a:defRPr sz="3733" b="1">
                <a:solidFill>
                  <a:schemeClr val="tx1"/>
                </a:solidFill>
                <a:latin typeface="Tahoma" panose="020B0604030504040204" pitchFamily="34" charset="0"/>
              </a:defRPr>
            </a:lvl7pPr>
            <a:lvl8pPr marL="1280128" algn="ctr" defTabSz="1217900" rtl="0" eaLnBrk="1" fontAlgn="base" hangingPunct="1">
              <a:spcBef>
                <a:spcPct val="0"/>
              </a:spcBef>
              <a:spcAft>
                <a:spcPct val="0"/>
              </a:spcAft>
              <a:defRPr sz="3733" b="1">
                <a:solidFill>
                  <a:schemeClr val="tx1"/>
                </a:solidFill>
                <a:latin typeface="Tahoma" panose="020B0604030504040204" pitchFamily="34" charset="0"/>
              </a:defRPr>
            </a:lvl8pPr>
            <a:lvl9pPr marL="1706837" algn="ctr" defTabSz="1217900" rtl="0" eaLnBrk="1" fontAlgn="base" hangingPunct="1">
              <a:spcBef>
                <a:spcPct val="0"/>
              </a:spcBef>
              <a:spcAft>
                <a:spcPct val="0"/>
              </a:spcAft>
              <a:defRPr sz="3733" b="1">
                <a:solidFill>
                  <a:schemeClr val="tx1"/>
                </a:solidFill>
                <a:latin typeface="Tahoma" panose="020B0604030504040204" pitchFamily="34" charset="0"/>
              </a:defRPr>
            </a:lvl9pPr>
          </a:lstStyle>
          <a:p>
            <a:pPr marL="11527" marR="4611">
              <a:lnSpc>
                <a:spcPct val="150000"/>
              </a:lnSpc>
              <a:spcBef>
                <a:spcPts val="277"/>
              </a:spcBef>
            </a:pPr>
            <a:r>
              <a:rPr lang="en-US" sz="2000" b="0" spc="-5" dirty="0"/>
              <a:t>For bitmap files (PNG, JPEG, or GIF),  9-Patch image files, and XML files that  describe Drawable shapes or a  Drawable objects that contain multiple  states (normal, pressed, or focused)</a:t>
            </a:r>
          </a:p>
        </p:txBody>
      </p:sp>
    </p:spTree>
    <p:extLst>
      <p:ext uri="{BB962C8B-B14F-4D97-AF65-F5344CB8AC3E}">
        <p14:creationId xmlns:p14="http://schemas.microsoft.com/office/powerpoint/2010/main" val="39511757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625D9B-09DF-4D9D-92C0-8B0B90DFDD95}"/>
              </a:ext>
            </a:extLst>
          </p:cNvPr>
          <p:cNvSpPr>
            <a:spLocks noGrp="1"/>
          </p:cNvSpPr>
          <p:nvPr>
            <p:ph type="title"/>
          </p:nvPr>
        </p:nvSpPr>
        <p:spPr/>
        <p:txBody>
          <a:bodyPr/>
          <a:lstStyle/>
          <a:p>
            <a:r>
              <a:rPr lang="en-US" dirty="0"/>
              <a:t>Android project structure</a:t>
            </a:r>
          </a:p>
        </p:txBody>
      </p:sp>
      <p:pic>
        <p:nvPicPr>
          <p:cNvPr id="3" name="Picture 2">
            <a:extLst>
              <a:ext uri="{FF2B5EF4-FFF2-40B4-BE49-F238E27FC236}">
                <a16:creationId xmlns:a16="http://schemas.microsoft.com/office/drawing/2014/main" id="{7E4C310C-6FF9-6DB3-6723-6F774F025F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0144" y="1308250"/>
            <a:ext cx="2988327" cy="5549750"/>
          </a:xfrm>
          <a:prstGeom prst="rect">
            <a:avLst/>
          </a:prstGeom>
        </p:spPr>
      </p:pic>
      <p:sp>
        <p:nvSpPr>
          <p:cNvPr id="7" name="object 2">
            <a:extLst>
              <a:ext uri="{FF2B5EF4-FFF2-40B4-BE49-F238E27FC236}">
                <a16:creationId xmlns:a16="http://schemas.microsoft.com/office/drawing/2014/main" id="{F53FEB27-C15E-B846-31C5-245B411A3270}"/>
              </a:ext>
            </a:extLst>
          </p:cNvPr>
          <p:cNvSpPr/>
          <p:nvPr/>
        </p:nvSpPr>
        <p:spPr>
          <a:xfrm>
            <a:off x="635000" y="3264621"/>
            <a:ext cx="2339554" cy="586683"/>
          </a:xfrm>
          <a:custGeom>
            <a:avLst/>
            <a:gdLst/>
            <a:ahLst/>
            <a:cxnLst/>
            <a:rect l="l" t="t" r="r" b="b"/>
            <a:pathLst>
              <a:path w="2730500" h="3200400">
                <a:moveTo>
                  <a:pt x="1365250" y="3200400"/>
                </a:moveTo>
                <a:lnTo>
                  <a:pt x="1321043" y="3199577"/>
                </a:lnTo>
                <a:lnTo>
                  <a:pt x="1277189" y="3197128"/>
                </a:lnTo>
                <a:lnTo>
                  <a:pt x="1233708" y="3193076"/>
                </a:lnTo>
                <a:lnTo>
                  <a:pt x="1190622" y="3187446"/>
                </a:lnTo>
                <a:lnTo>
                  <a:pt x="1147952" y="3180263"/>
                </a:lnTo>
                <a:lnTo>
                  <a:pt x="1105718" y="3171551"/>
                </a:lnTo>
                <a:lnTo>
                  <a:pt x="1063942" y="3161336"/>
                </a:lnTo>
                <a:lnTo>
                  <a:pt x="1022645" y="3149643"/>
                </a:lnTo>
                <a:lnTo>
                  <a:pt x="981848" y="3136496"/>
                </a:lnTo>
                <a:lnTo>
                  <a:pt x="941572" y="3121920"/>
                </a:lnTo>
                <a:lnTo>
                  <a:pt x="901839" y="3105939"/>
                </a:lnTo>
                <a:lnTo>
                  <a:pt x="862670" y="3088580"/>
                </a:lnTo>
                <a:lnTo>
                  <a:pt x="824085" y="3069865"/>
                </a:lnTo>
                <a:lnTo>
                  <a:pt x="786106" y="3049821"/>
                </a:lnTo>
                <a:lnTo>
                  <a:pt x="748754" y="3028473"/>
                </a:lnTo>
                <a:lnTo>
                  <a:pt x="712050" y="3005844"/>
                </a:lnTo>
                <a:lnTo>
                  <a:pt x="676016" y="2981960"/>
                </a:lnTo>
                <a:lnTo>
                  <a:pt x="640672" y="2956845"/>
                </a:lnTo>
                <a:lnTo>
                  <a:pt x="606039" y="2930525"/>
                </a:lnTo>
                <a:lnTo>
                  <a:pt x="572139" y="2903024"/>
                </a:lnTo>
                <a:lnTo>
                  <a:pt x="538993" y="2874366"/>
                </a:lnTo>
                <a:lnTo>
                  <a:pt x="506622" y="2844578"/>
                </a:lnTo>
                <a:lnTo>
                  <a:pt x="475047" y="2813684"/>
                </a:lnTo>
                <a:lnTo>
                  <a:pt x="444290" y="2781707"/>
                </a:lnTo>
                <a:lnTo>
                  <a:pt x="414371" y="2748674"/>
                </a:lnTo>
                <a:lnTo>
                  <a:pt x="385311" y="2714610"/>
                </a:lnTo>
                <a:lnTo>
                  <a:pt x="357132" y="2679538"/>
                </a:lnTo>
                <a:lnTo>
                  <a:pt x="329855" y="2643483"/>
                </a:lnTo>
                <a:lnTo>
                  <a:pt x="303500" y="2606472"/>
                </a:lnTo>
                <a:lnTo>
                  <a:pt x="278090" y="2568527"/>
                </a:lnTo>
                <a:lnTo>
                  <a:pt x="253645" y="2529675"/>
                </a:lnTo>
                <a:lnTo>
                  <a:pt x="230187" y="2489940"/>
                </a:lnTo>
                <a:lnTo>
                  <a:pt x="207736" y="2449346"/>
                </a:lnTo>
                <a:lnTo>
                  <a:pt x="186313" y="2407920"/>
                </a:lnTo>
                <a:lnTo>
                  <a:pt x="165941" y="2365684"/>
                </a:lnTo>
                <a:lnTo>
                  <a:pt x="146639" y="2322665"/>
                </a:lnTo>
                <a:lnTo>
                  <a:pt x="128429" y="2278887"/>
                </a:lnTo>
                <a:lnTo>
                  <a:pt x="111333" y="2234374"/>
                </a:lnTo>
                <a:lnTo>
                  <a:pt x="95371" y="2189153"/>
                </a:lnTo>
                <a:lnTo>
                  <a:pt x="80564" y="2143247"/>
                </a:lnTo>
                <a:lnTo>
                  <a:pt x="66934" y="2096681"/>
                </a:lnTo>
                <a:lnTo>
                  <a:pt x="54502" y="2049480"/>
                </a:lnTo>
                <a:lnTo>
                  <a:pt x="43289" y="2001669"/>
                </a:lnTo>
                <a:lnTo>
                  <a:pt x="33315" y="1953273"/>
                </a:lnTo>
                <a:lnTo>
                  <a:pt x="24603" y="1904317"/>
                </a:lnTo>
                <a:lnTo>
                  <a:pt x="17174" y="1854825"/>
                </a:lnTo>
                <a:lnTo>
                  <a:pt x="11047" y="1804822"/>
                </a:lnTo>
                <a:lnTo>
                  <a:pt x="6246" y="1754334"/>
                </a:lnTo>
                <a:lnTo>
                  <a:pt x="2790" y="1703384"/>
                </a:lnTo>
                <a:lnTo>
                  <a:pt x="701" y="1651997"/>
                </a:lnTo>
                <a:lnTo>
                  <a:pt x="0" y="1600200"/>
                </a:lnTo>
                <a:lnTo>
                  <a:pt x="701" y="1548402"/>
                </a:lnTo>
                <a:lnTo>
                  <a:pt x="2790" y="1497015"/>
                </a:lnTo>
                <a:lnTo>
                  <a:pt x="6246" y="1446065"/>
                </a:lnTo>
                <a:lnTo>
                  <a:pt x="11047" y="1395577"/>
                </a:lnTo>
                <a:lnTo>
                  <a:pt x="17174" y="1345574"/>
                </a:lnTo>
                <a:lnTo>
                  <a:pt x="24603" y="1296082"/>
                </a:lnTo>
                <a:lnTo>
                  <a:pt x="33315" y="1247126"/>
                </a:lnTo>
                <a:lnTo>
                  <a:pt x="43289" y="1198730"/>
                </a:lnTo>
                <a:lnTo>
                  <a:pt x="54502" y="1150919"/>
                </a:lnTo>
                <a:lnTo>
                  <a:pt x="66934" y="1103718"/>
                </a:lnTo>
                <a:lnTo>
                  <a:pt x="80564" y="1057152"/>
                </a:lnTo>
                <a:lnTo>
                  <a:pt x="95371" y="1011246"/>
                </a:lnTo>
                <a:lnTo>
                  <a:pt x="111333" y="966025"/>
                </a:lnTo>
                <a:lnTo>
                  <a:pt x="128429" y="921512"/>
                </a:lnTo>
                <a:lnTo>
                  <a:pt x="146639" y="877734"/>
                </a:lnTo>
                <a:lnTo>
                  <a:pt x="165941" y="834715"/>
                </a:lnTo>
                <a:lnTo>
                  <a:pt x="186313" y="792479"/>
                </a:lnTo>
                <a:lnTo>
                  <a:pt x="207736" y="751053"/>
                </a:lnTo>
                <a:lnTo>
                  <a:pt x="230187" y="710459"/>
                </a:lnTo>
                <a:lnTo>
                  <a:pt x="253645" y="670724"/>
                </a:lnTo>
                <a:lnTo>
                  <a:pt x="278090" y="631872"/>
                </a:lnTo>
                <a:lnTo>
                  <a:pt x="303500" y="593927"/>
                </a:lnTo>
                <a:lnTo>
                  <a:pt x="329855" y="556916"/>
                </a:lnTo>
                <a:lnTo>
                  <a:pt x="357132" y="520861"/>
                </a:lnTo>
                <a:lnTo>
                  <a:pt x="385311" y="485789"/>
                </a:lnTo>
                <a:lnTo>
                  <a:pt x="414371" y="451725"/>
                </a:lnTo>
                <a:lnTo>
                  <a:pt x="444290" y="418692"/>
                </a:lnTo>
                <a:lnTo>
                  <a:pt x="475047" y="386715"/>
                </a:lnTo>
                <a:lnTo>
                  <a:pt x="506622" y="355821"/>
                </a:lnTo>
                <a:lnTo>
                  <a:pt x="538993" y="326033"/>
                </a:lnTo>
                <a:lnTo>
                  <a:pt x="572139" y="297375"/>
                </a:lnTo>
                <a:lnTo>
                  <a:pt x="606039" y="269874"/>
                </a:lnTo>
                <a:lnTo>
                  <a:pt x="640672" y="243554"/>
                </a:lnTo>
                <a:lnTo>
                  <a:pt x="676016" y="218439"/>
                </a:lnTo>
                <a:lnTo>
                  <a:pt x="712050" y="194555"/>
                </a:lnTo>
                <a:lnTo>
                  <a:pt x="748754" y="171926"/>
                </a:lnTo>
                <a:lnTo>
                  <a:pt x="786106" y="150578"/>
                </a:lnTo>
                <a:lnTo>
                  <a:pt x="824085" y="130534"/>
                </a:lnTo>
                <a:lnTo>
                  <a:pt x="862670" y="111819"/>
                </a:lnTo>
                <a:lnTo>
                  <a:pt x="901839" y="94460"/>
                </a:lnTo>
                <a:lnTo>
                  <a:pt x="941572" y="78479"/>
                </a:lnTo>
                <a:lnTo>
                  <a:pt x="981848" y="63903"/>
                </a:lnTo>
                <a:lnTo>
                  <a:pt x="1022645" y="50756"/>
                </a:lnTo>
                <a:lnTo>
                  <a:pt x="1063942" y="39063"/>
                </a:lnTo>
                <a:lnTo>
                  <a:pt x="1105718" y="28848"/>
                </a:lnTo>
                <a:lnTo>
                  <a:pt x="1147952" y="20136"/>
                </a:lnTo>
                <a:lnTo>
                  <a:pt x="1190622" y="12953"/>
                </a:lnTo>
                <a:lnTo>
                  <a:pt x="1233708" y="7323"/>
                </a:lnTo>
                <a:lnTo>
                  <a:pt x="1277189" y="3271"/>
                </a:lnTo>
                <a:lnTo>
                  <a:pt x="1321043" y="822"/>
                </a:lnTo>
                <a:lnTo>
                  <a:pt x="1365250" y="0"/>
                </a:lnTo>
                <a:lnTo>
                  <a:pt x="1409456" y="822"/>
                </a:lnTo>
                <a:lnTo>
                  <a:pt x="1453310" y="3271"/>
                </a:lnTo>
                <a:lnTo>
                  <a:pt x="1496791" y="7323"/>
                </a:lnTo>
                <a:lnTo>
                  <a:pt x="1539877" y="12953"/>
                </a:lnTo>
                <a:lnTo>
                  <a:pt x="1582547" y="20136"/>
                </a:lnTo>
                <a:lnTo>
                  <a:pt x="1624781" y="28848"/>
                </a:lnTo>
                <a:lnTo>
                  <a:pt x="1666557" y="39063"/>
                </a:lnTo>
                <a:lnTo>
                  <a:pt x="1707854" y="50756"/>
                </a:lnTo>
                <a:lnTo>
                  <a:pt x="1748651" y="63903"/>
                </a:lnTo>
                <a:lnTo>
                  <a:pt x="1788927" y="78479"/>
                </a:lnTo>
                <a:lnTo>
                  <a:pt x="1828660" y="94460"/>
                </a:lnTo>
                <a:lnTo>
                  <a:pt x="1867829" y="111819"/>
                </a:lnTo>
                <a:lnTo>
                  <a:pt x="1906414" y="130534"/>
                </a:lnTo>
                <a:lnTo>
                  <a:pt x="1944393" y="150578"/>
                </a:lnTo>
                <a:lnTo>
                  <a:pt x="1981745" y="171926"/>
                </a:lnTo>
                <a:lnTo>
                  <a:pt x="2018449" y="194555"/>
                </a:lnTo>
                <a:lnTo>
                  <a:pt x="2054483" y="218439"/>
                </a:lnTo>
                <a:lnTo>
                  <a:pt x="2089827" y="243554"/>
                </a:lnTo>
                <a:lnTo>
                  <a:pt x="2124460" y="269874"/>
                </a:lnTo>
                <a:lnTo>
                  <a:pt x="2158360" y="297375"/>
                </a:lnTo>
                <a:lnTo>
                  <a:pt x="2191506" y="326033"/>
                </a:lnTo>
                <a:lnTo>
                  <a:pt x="2223877" y="355821"/>
                </a:lnTo>
                <a:lnTo>
                  <a:pt x="2255452" y="386715"/>
                </a:lnTo>
                <a:lnTo>
                  <a:pt x="2286209" y="418692"/>
                </a:lnTo>
                <a:lnTo>
                  <a:pt x="2316128" y="451725"/>
                </a:lnTo>
                <a:lnTo>
                  <a:pt x="2345188" y="485789"/>
                </a:lnTo>
                <a:lnTo>
                  <a:pt x="2373367" y="520861"/>
                </a:lnTo>
                <a:lnTo>
                  <a:pt x="2400644" y="556916"/>
                </a:lnTo>
                <a:lnTo>
                  <a:pt x="2426999" y="593927"/>
                </a:lnTo>
                <a:lnTo>
                  <a:pt x="2452409" y="631872"/>
                </a:lnTo>
                <a:lnTo>
                  <a:pt x="2476854" y="670724"/>
                </a:lnTo>
                <a:lnTo>
                  <a:pt x="2500312" y="710459"/>
                </a:lnTo>
                <a:lnTo>
                  <a:pt x="2522763" y="751053"/>
                </a:lnTo>
                <a:lnTo>
                  <a:pt x="2544186" y="792479"/>
                </a:lnTo>
                <a:lnTo>
                  <a:pt x="2564558" y="834715"/>
                </a:lnTo>
                <a:lnTo>
                  <a:pt x="2583860" y="877734"/>
                </a:lnTo>
                <a:lnTo>
                  <a:pt x="2602070" y="921512"/>
                </a:lnTo>
                <a:lnTo>
                  <a:pt x="2619166" y="966025"/>
                </a:lnTo>
                <a:lnTo>
                  <a:pt x="2635128" y="1011246"/>
                </a:lnTo>
                <a:lnTo>
                  <a:pt x="2649935" y="1057152"/>
                </a:lnTo>
                <a:lnTo>
                  <a:pt x="2663565" y="1103718"/>
                </a:lnTo>
                <a:lnTo>
                  <a:pt x="2675997" y="1150919"/>
                </a:lnTo>
                <a:lnTo>
                  <a:pt x="2687210" y="1198730"/>
                </a:lnTo>
                <a:lnTo>
                  <a:pt x="2697184" y="1247126"/>
                </a:lnTo>
                <a:lnTo>
                  <a:pt x="2705896" y="1296082"/>
                </a:lnTo>
                <a:lnTo>
                  <a:pt x="2713325" y="1345574"/>
                </a:lnTo>
                <a:lnTo>
                  <a:pt x="2719452" y="1395577"/>
                </a:lnTo>
                <a:lnTo>
                  <a:pt x="2724253" y="1446065"/>
                </a:lnTo>
                <a:lnTo>
                  <a:pt x="2727709" y="1497015"/>
                </a:lnTo>
                <a:lnTo>
                  <a:pt x="2729798" y="1548402"/>
                </a:lnTo>
                <a:lnTo>
                  <a:pt x="2730500" y="1600200"/>
                </a:lnTo>
                <a:lnTo>
                  <a:pt x="2729798" y="1651997"/>
                </a:lnTo>
                <a:lnTo>
                  <a:pt x="2727709" y="1703384"/>
                </a:lnTo>
                <a:lnTo>
                  <a:pt x="2724253" y="1754334"/>
                </a:lnTo>
                <a:lnTo>
                  <a:pt x="2719452" y="1804822"/>
                </a:lnTo>
                <a:lnTo>
                  <a:pt x="2713325" y="1854825"/>
                </a:lnTo>
                <a:lnTo>
                  <a:pt x="2705896" y="1904317"/>
                </a:lnTo>
                <a:lnTo>
                  <a:pt x="2697184" y="1953273"/>
                </a:lnTo>
                <a:lnTo>
                  <a:pt x="2687210" y="2001669"/>
                </a:lnTo>
                <a:lnTo>
                  <a:pt x="2675997" y="2049480"/>
                </a:lnTo>
                <a:lnTo>
                  <a:pt x="2663565" y="2096681"/>
                </a:lnTo>
                <a:lnTo>
                  <a:pt x="2649935" y="2143247"/>
                </a:lnTo>
                <a:lnTo>
                  <a:pt x="2635128" y="2189153"/>
                </a:lnTo>
                <a:lnTo>
                  <a:pt x="2619166" y="2234374"/>
                </a:lnTo>
                <a:lnTo>
                  <a:pt x="2602070" y="2278887"/>
                </a:lnTo>
                <a:lnTo>
                  <a:pt x="2583860" y="2322665"/>
                </a:lnTo>
                <a:lnTo>
                  <a:pt x="2564558" y="2365684"/>
                </a:lnTo>
                <a:lnTo>
                  <a:pt x="2544186" y="2407920"/>
                </a:lnTo>
                <a:lnTo>
                  <a:pt x="2522763" y="2449346"/>
                </a:lnTo>
                <a:lnTo>
                  <a:pt x="2500312" y="2489940"/>
                </a:lnTo>
                <a:lnTo>
                  <a:pt x="2476854" y="2529675"/>
                </a:lnTo>
                <a:lnTo>
                  <a:pt x="2452409" y="2568527"/>
                </a:lnTo>
                <a:lnTo>
                  <a:pt x="2426999" y="2606472"/>
                </a:lnTo>
                <a:lnTo>
                  <a:pt x="2400644" y="2643483"/>
                </a:lnTo>
                <a:lnTo>
                  <a:pt x="2373367" y="2679538"/>
                </a:lnTo>
                <a:lnTo>
                  <a:pt x="2345188" y="2714610"/>
                </a:lnTo>
                <a:lnTo>
                  <a:pt x="2316128" y="2748674"/>
                </a:lnTo>
                <a:lnTo>
                  <a:pt x="2286209" y="2781707"/>
                </a:lnTo>
                <a:lnTo>
                  <a:pt x="2255452" y="2813684"/>
                </a:lnTo>
                <a:lnTo>
                  <a:pt x="2223877" y="2844578"/>
                </a:lnTo>
                <a:lnTo>
                  <a:pt x="2191506" y="2874366"/>
                </a:lnTo>
                <a:lnTo>
                  <a:pt x="2158360" y="2903024"/>
                </a:lnTo>
                <a:lnTo>
                  <a:pt x="2124460" y="2930525"/>
                </a:lnTo>
                <a:lnTo>
                  <a:pt x="2089827" y="2956845"/>
                </a:lnTo>
                <a:lnTo>
                  <a:pt x="2054483" y="2981959"/>
                </a:lnTo>
                <a:lnTo>
                  <a:pt x="2018449" y="3005844"/>
                </a:lnTo>
                <a:lnTo>
                  <a:pt x="1981745" y="3028473"/>
                </a:lnTo>
                <a:lnTo>
                  <a:pt x="1944393" y="3049821"/>
                </a:lnTo>
                <a:lnTo>
                  <a:pt x="1906414" y="3069865"/>
                </a:lnTo>
                <a:lnTo>
                  <a:pt x="1867829" y="3088580"/>
                </a:lnTo>
                <a:lnTo>
                  <a:pt x="1828660" y="3105939"/>
                </a:lnTo>
                <a:lnTo>
                  <a:pt x="1788927" y="3121920"/>
                </a:lnTo>
                <a:lnTo>
                  <a:pt x="1748651" y="3136496"/>
                </a:lnTo>
                <a:lnTo>
                  <a:pt x="1707854" y="3149643"/>
                </a:lnTo>
                <a:lnTo>
                  <a:pt x="1666557" y="3161336"/>
                </a:lnTo>
                <a:lnTo>
                  <a:pt x="1624781" y="3171551"/>
                </a:lnTo>
                <a:lnTo>
                  <a:pt x="1582547" y="3180263"/>
                </a:lnTo>
                <a:lnTo>
                  <a:pt x="1539877" y="3187446"/>
                </a:lnTo>
                <a:lnTo>
                  <a:pt x="1496791" y="3193076"/>
                </a:lnTo>
                <a:lnTo>
                  <a:pt x="1453310" y="3197128"/>
                </a:lnTo>
                <a:lnTo>
                  <a:pt x="1409456" y="3199577"/>
                </a:lnTo>
                <a:lnTo>
                  <a:pt x="1365250" y="3200400"/>
                </a:lnTo>
                <a:close/>
              </a:path>
            </a:pathLst>
          </a:custGeom>
          <a:ln w="36659">
            <a:solidFill>
              <a:srgbClr val="7F0000"/>
            </a:solidFill>
          </a:ln>
        </p:spPr>
        <p:txBody>
          <a:bodyPr wrap="square" lIns="0" tIns="0" rIns="0" bIns="0" rtlCol="0"/>
          <a:lstStyle/>
          <a:p>
            <a:pPr defTabSz="829909"/>
            <a:endParaRPr sz="1634">
              <a:solidFill>
                <a:prstClr val="black"/>
              </a:solidFill>
              <a:latin typeface="Calibri"/>
            </a:endParaRPr>
          </a:p>
        </p:txBody>
      </p:sp>
      <p:sp>
        <p:nvSpPr>
          <p:cNvPr id="5" name="object 3">
            <a:extLst>
              <a:ext uri="{FF2B5EF4-FFF2-40B4-BE49-F238E27FC236}">
                <a16:creationId xmlns:a16="http://schemas.microsoft.com/office/drawing/2014/main" id="{1450E4E5-2F94-B309-1B97-CB61B6042310}"/>
              </a:ext>
            </a:extLst>
          </p:cNvPr>
          <p:cNvSpPr txBox="1">
            <a:spLocks/>
          </p:cNvSpPr>
          <p:nvPr/>
        </p:nvSpPr>
        <p:spPr bwMode="auto">
          <a:xfrm>
            <a:off x="4468646" y="3264621"/>
            <a:ext cx="5575466" cy="6079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35154" rIns="0" bIns="0" numCol="1" rtlCol="0" anchor="ctr" anchorCtr="0" compatLnSpc="1">
            <a:prstTxWarp prst="textNoShape">
              <a:avLst/>
            </a:prstTxWarp>
            <a:spAutoFit/>
          </a:bodyPr>
          <a:lstStyle>
            <a:lvl1pPr algn="l" defTabSz="1217900" rtl="0" eaLnBrk="1" fontAlgn="base" hangingPunct="1">
              <a:spcBef>
                <a:spcPct val="0"/>
              </a:spcBef>
              <a:spcAft>
                <a:spcPct val="0"/>
              </a:spcAft>
              <a:defRPr sz="3733" b="1" kern="1200">
                <a:solidFill>
                  <a:schemeClr val="tx1"/>
                </a:solidFill>
                <a:latin typeface="Times New Roman" panose="02020603050405020304" pitchFamily="18" charset="0"/>
                <a:ea typeface="ＭＳ Ｐゴシック" charset="0"/>
                <a:cs typeface="Times New Roman" panose="02020603050405020304" pitchFamily="18" charset="0"/>
              </a:defRPr>
            </a:lvl1pPr>
            <a:lvl2pPr algn="l" defTabSz="1217900" rtl="0" eaLnBrk="1" fontAlgn="base" hangingPunct="1">
              <a:spcBef>
                <a:spcPct val="0"/>
              </a:spcBef>
              <a:spcAft>
                <a:spcPct val="0"/>
              </a:spcAft>
              <a:defRPr sz="3733" b="1">
                <a:solidFill>
                  <a:schemeClr val="tx1"/>
                </a:solidFill>
                <a:latin typeface="Myriad Pro" pitchFamily="34" charset="0"/>
                <a:ea typeface="ＭＳ Ｐゴシック" charset="0"/>
              </a:defRPr>
            </a:lvl2pPr>
            <a:lvl3pPr algn="l" defTabSz="1217900" rtl="0" eaLnBrk="1" fontAlgn="base" hangingPunct="1">
              <a:spcBef>
                <a:spcPct val="0"/>
              </a:spcBef>
              <a:spcAft>
                <a:spcPct val="0"/>
              </a:spcAft>
              <a:defRPr sz="3733" b="1">
                <a:solidFill>
                  <a:schemeClr val="tx1"/>
                </a:solidFill>
                <a:latin typeface="Myriad Pro" pitchFamily="34" charset="0"/>
                <a:ea typeface="ＭＳ Ｐゴシック" charset="0"/>
              </a:defRPr>
            </a:lvl3pPr>
            <a:lvl4pPr algn="l" defTabSz="1217900" rtl="0" eaLnBrk="1" fontAlgn="base" hangingPunct="1">
              <a:spcBef>
                <a:spcPct val="0"/>
              </a:spcBef>
              <a:spcAft>
                <a:spcPct val="0"/>
              </a:spcAft>
              <a:defRPr sz="3733" b="1">
                <a:solidFill>
                  <a:schemeClr val="tx1"/>
                </a:solidFill>
                <a:latin typeface="Myriad Pro" pitchFamily="34" charset="0"/>
                <a:ea typeface="ＭＳ Ｐゴシック" charset="0"/>
              </a:defRPr>
            </a:lvl4pPr>
            <a:lvl5pPr algn="l" defTabSz="1217900" rtl="0" eaLnBrk="1" fontAlgn="base" hangingPunct="1">
              <a:spcBef>
                <a:spcPct val="0"/>
              </a:spcBef>
              <a:spcAft>
                <a:spcPct val="0"/>
              </a:spcAft>
              <a:defRPr sz="3733" b="1">
                <a:solidFill>
                  <a:schemeClr val="tx1"/>
                </a:solidFill>
                <a:latin typeface="Myriad Pro" pitchFamily="34" charset="0"/>
                <a:ea typeface="ＭＳ Ｐゴシック" charset="0"/>
              </a:defRPr>
            </a:lvl5pPr>
            <a:lvl6pPr marL="426709" algn="ctr" defTabSz="1217900" rtl="0" eaLnBrk="1" fontAlgn="base" hangingPunct="1">
              <a:spcBef>
                <a:spcPct val="0"/>
              </a:spcBef>
              <a:spcAft>
                <a:spcPct val="0"/>
              </a:spcAft>
              <a:defRPr sz="3733" b="1">
                <a:solidFill>
                  <a:schemeClr val="tx1"/>
                </a:solidFill>
                <a:latin typeface="Tahoma" panose="020B0604030504040204" pitchFamily="34" charset="0"/>
              </a:defRPr>
            </a:lvl6pPr>
            <a:lvl7pPr marL="853419" algn="ctr" defTabSz="1217900" rtl="0" eaLnBrk="1" fontAlgn="base" hangingPunct="1">
              <a:spcBef>
                <a:spcPct val="0"/>
              </a:spcBef>
              <a:spcAft>
                <a:spcPct val="0"/>
              </a:spcAft>
              <a:defRPr sz="3733" b="1">
                <a:solidFill>
                  <a:schemeClr val="tx1"/>
                </a:solidFill>
                <a:latin typeface="Tahoma" panose="020B0604030504040204" pitchFamily="34" charset="0"/>
              </a:defRPr>
            </a:lvl7pPr>
            <a:lvl8pPr marL="1280128" algn="ctr" defTabSz="1217900" rtl="0" eaLnBrk="1" fontAlgn="base" hangingPunct="1">
              <a:spcBef>
                <a:spcPct val="0"/>
              </a:spcBef>
              <a:spcAft>
                <a:spcPct val="0"/>
              </a:spcAft>
              <a:defRPr sz="3733" b="1">
                <a:solidFill>
                  <a:schemeClr val="tx1"/>
                </a:solidFill>
                <a:latin typeface="Tahoma" panose="020B0604030504040204" pitchFamily="34" charset="0"/>
              </a:defRPr>
            </a:lvl8pPr>
            <a:lvl9pPr marL="1706837" algn="ctr" defTabSz="1217900" rtl="0" eaLnBrk="1" fontAlgn="base" hangingPunct="1">
              <a:spcBef>
                <a:spcPct val="0"/>
              </a:spcBef>
              <a:spcAft>
                <a:spcPct val="0"/>
              </a:spcAft>
              <a:defRPr sz="3733" b="1">
                <a:solidFill>
                  <a:schemeClr val="tx1"/>
                </a:solidFill>
                <a:latin typeface="Tahoma" panose="020B0604030504040204" pitchFamily="34" charset="0"/>
              </a:defRPr>
            </a:lvl9pPr>
          </a:lstStyle>
          <a:p>
            <a:pPr marL="11527" marR="4611">
              <a:lnSpc>
                <a:spcPct val="92900"/>
              </a:lnSpc>
              <a:spcBef>
                <a:spcPts val="277"/>
              </a:spcBef>
            </a:pPr>
            <a:r>
              <a:rPr lang="en-US" sz="2000" b="0" spc="-5" dirty="0"/>
              <a:t>XML files that are compiled into  screen layouts (or part of a screen)</a:t>
            </a:r>
          </a:p>
        </p:txBody>
      </p:sp>
    </p:spTree>
    <p:extLst>
      <p:ext uri="{BB962C8B-B14F-4D97-AF65-F5344CB8AC3E}">
        <p14:creationId xmlns:p14="http://schemas.microsoft.com/office/powerpoint/2010/main" val="37883594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625D9B-09DF-4D9D-92C0-8B0B90DFDD95}"/>
              </a:ext>
            </a:extLst>
          </p:cNvPr>
          <p:cNvSpPr>
            <a:spLocks noGrp="1"/>
          </p:cNvSpPr>
          <p:nvPr>
            <p:ph type="title"/>
          </p:nvPr>
        </p:nvSpPr>
        <p:spPr/>
        <p:txBody>
          <a:bodyPr/>
          <a:lstStyle/>
          <a:p>
            <a:r>
              <a:rPr lang="en-US" dirty="0"/>
              <a:t>Android project structure</a:t>
            </a:r>
          </a:p>
        </p:txBody>
      </p:sp>
      <p:pic>
        <p:nvPicPr>
          <p:cNvPr id="3" name="Picture 2">
            <a:extLst>
              <a:ext uri="{FF2B5EF4-FFF2-40B4-BE49-F238E27FC236}">
                <a16:creationId xmlns:a16="http://schemas.microsoft.com/office/drawing/2014/main" id="{7E4C310C-6FF9-6DB3-6723-6F774F025F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0144" y="1308250"/>
            <a:ext cx="2988327" cy="5549750"/>
          </a:xfrm>
          <a:prstGeom prst="rect">
            <a:avLst/>
          </a:prstGeom>
        </p:spPr>
      </p:pic>
      <p:sp>
        <p:nvSpPr>
          <p:cNvPr id="7" name="object 2">
            <a:extLst>
              <a:ext uri="{FF2B5EF4-FFF2-40B4-BE49-F238E27FC236}">
                <a16:creationId xmlns:a16="http://schemas.microsoft.com/office/drawing/2014/main" id="{F53FEB27-C15E-B846-31C5-245B411A3270}"/>
              </a:ext>
            </a:extLst>
          </p:cNvPr>
          <p:cNvSpPr/>
          <p:nvPr/>
        </p:nvSpPr>
        <p:spPr>
          <a:xfrm>
            <a:off x="635000" y="3650385"/>
            <a:ext cx="2339554" cy="586683"/>
          </a:xfrm>
          <a:custGeom>
            <a:avLst/>
            <a:gdLst/>
            <a:ahLst/>
            <a:cxnLst/>
            <a:rect l="l" t="t" r="r" b="b"/>
            <a:pathLst>
              <a:path w="2730500" h="3200400">
                <a:moveTo>
                  <a:pt x="1365250" y="3200400"/>
                </a:moveTo>
                <a:lnTo>
                  <a:pt x="1321043" y="3199577"/>
                </a:lnTo>
                <a:lnTo>
                  <a:pt x="1277189" y="3197128"/>
                </a:lnTo>
                <a:lnTo>
                  <a:pt x="1233708" y="3193076"/>
                </a:lnTo>
                <a:lnTo>
                  <a:pt x="1190622" y="3187446"/>
                </a:lnTo>
                <a:lnTo>
                  <a:pt x="1147952" y="3180263"/>
                </a:lnTo>
                <a:lnTo>
                  <a:pt x="1105718" y="3171551"/>
                </a:lnTo>
                <a:lnTo>
                  <a:pt x="1063942" y="3161336"/>
                </a:lnTo>
                <a:lnTo>
                  <a:pt x="1022645" y="3149643"/>
                </a:lnTo>
                <a:lnTo>
                  <a:pt x="981848" y="3136496"/>
                </a:lnTo>
                <a:lnTo>
                  <a:pt x="941572" y="3121920"/>
                </a:lnTo>
                <a:lnTo>
                  <a:pt x="901839" y="3105939"/>
                </a:lnTo>
                <a:lnTo>
                  <a:pt x="862670" y="3088580"/>
                </a:lnTo>
                <a:lnTo>
                  <a:pt x="824085" y="3069865"/>
                </a:lnTo>
                <a:lnTo>
                  <a:pt x="786106" y="3049821"/>
                </a:lnTo>
                <a:lnTo>
                  <a:pt x="748754" y="3028473"/>
                </a:lnTo>
                <a:lnTo>
                  <a:pt x="712050" y="3005844"/>
                </a:lnTo>
                <a:lnTo>
                  <a:pt x="676016" y="2981960"/>
                </a:lnTo>
                <a:lnTo>
                  <a:pt x="640672" y="2956845"/>
                </a:lnTo>
                <a:lnTo>
                  <a:pt x="606039" y="2930525"/>
                </a:lnTo>
                <a:lnTo>
                  <a:pt x="572139" y="2903024"/>
                </a:lnTo>
                <a:lnTo>
                  <a:pt x="538993" y="2874366"/>
                </a:lnTo>
                <a:lnTo>
                  <a:pt x="506622" y="2844578"/>
                </a:lnTo>
                <a:lnTo>
                  <a:pt x="475047" y="2813684"/>
                </a:lnTo>
                <a:lnTo>
                  <a:pt x="444290" y="2781707"/>
                </a:lnTo>
                <a:lnTo>
                  <a:pt x="414371" y="2748674"/>
                </a:lnTo>
                <a:lnTo>
                  <a:pt x="385311" y="2714610"/>
                </a:lnTo>
                <a:lnTo>
                  <a:pt x="357132" y="2679538"/>
                </a:lnTo>
                <a:lnTo>
                  <a:pt x="329855" y="2643483"/>
                </a:lnTo>
                <a:lnTo>
                  <a:pt x="303500" y="2606472"/>
                </a:lnTo>
                <a:lnTo>
                  <a:pt x="278090" y="2568527"/>
                </a:lnTo>
                <a:lnTo>
                  <a:pt x="253645" y="2529675"/>
                </a:lnTo>
                <a:lnTo>
                  <a:pt x="230187" y="2489940"/>
                </a:lnTo>
                <a:lnTo>
                  <a:pt x="207736" y="2449346"/>
                </a:lnTo>
                <a:lnTo>
                  <a:pt x="186313" y="2407920"/>
                </a:lnTo>
                <a:lnTo>
                  <a:pt x="165941" y="2365684"/>
                </a:lnTo>
                <a:lnTo>
                  <a:pt x="146639" y="2322665"/>
                </a:lnTo>
                <a:lnTo>
                  <a:pt x="128429" y="2278887"/>
                </a:lnTo>
                <a:lnTo>
                  <a:pt x="111333" y="2234374"/>
                </a:lnTo>
                <a:lnTo>
                  <a:pt x="95371" y="2189153"/>
                </a:lnTo>
                <a:lnTo>
                  <a:pt x="80564" y="2143247"/>
                </a:lnTo>
                <a:lnTo>
                  <a:pt x="66934" y="2096681"/>
                </a:lnTo>
                <a:lnTo>
                  <a:pt x="54502" y="2049480"/>
                </a:lnTo>
                <a:lnTo>
                  <a:pt x="43289" y="2001669"/>
                </a:lnTo>
                <a:lnTo>
                  <a:pt x="33315" y="1953273"/>
                </a:lnTo>
                <a:lnTo>
                  <a:pt x="24603" y="1904317"/>
                </a:lnTo>
                <a:lnTo>
                  <a:pt x="17174" y="1854825"/>
                </a:lnTo>
                <a:lnTo>
                  <a:pt x="11047" y="1804822"/>
                </a:lnTo>
                <a:lnTo>
                  <a:pt x="6246" y="1754334"/>
                </a:lnTo>
                <a:lnTo>
                  <a:pt x="2790" y="1703384"/>
                </a:lnTo>
                <a:lnTo>
                  <a:pt x="701" y="1651997"/>
                </a:lnTo>
                <a:lnTo>
                  <a:pt x="0" y="1600200"/>
                </a:lnTo>
                <a:lnTo>
                  <a:pt x="701" y="1548402"/>
                </a:lnTo>
                <a:lnTo>
                  <a:pt x="2790" y="1497015"/>
                </a:lnTo>
                <a:lnTo>
                  <a:pt x="6246" y="1446065"/>
                </a:lnTo>
                <a:lnTo>
                  <a:pt x="11047" y="1395577"/>
                </a:lnTo>
                <a:lnTo>
                  <a:pt x="17174" y="1345574"/>
                </a:lnTo>
                <a:lnTo>
                  <a:pt x="24603" y="1296082"/>
                </a:lnTo>
                <a:lnTo>
                  <a:pt x="33315" y="1247126"/>
                </a:lnTo>
                <a:lnTo>
                  <a:pt x="43289" y="1198730"/>
                </a:lnTo>
                <a:lnTo>
                  <a:pt x="54502" y="1150919"/>
                </a:lnTo>
                <a:lnTo>
                  <a:pt x="66934" y="1103718"/>
                </a:lnTo>
                <a:lnTo>
                  <a:pt x="80564" y="1057152"/>
                </a:lnTo>
                <a:lnTo>
                  <a:pt x="95371" y="1011246"/>
                </a:lnTo>
                <a:lnTo>
                  <a:pt x="111333" y="966025"/>
                </a:lnTo>
                <a:lnTo>
                  <a:pt x="128429" y="921512"/>
                </a:lnTo>
                <a:lnTo>
                  <a:pt x="146639" y="877734"/>
                </a:lnTo>
                <a:lnTo>
                  <a:pt x="165941" y="834715"/>
                </a:lnTo>
                <a:lnTo>
                  <a:pt x="186313" y="792479"/>
                </a:lnTo>
                <a:lnTo>
                  <a:pt x="207736" y="751053"/>
                </a:lnTo>
                <a:lnTo>
                  <a:pt x="230187" y="710459"/>
                </a:lnTo>
                <a:lnTo>
                  <a:pt x="253645" y="670724"/>
                </a:lnTo>
                <a:lnTo>
                  <a:pt x="278090" y="631872"/>
                </a:lnTo>
                <a:lnTo>
                  <a:pt x="303500" y="593927"/>
                </a:lnTo>
                <a:lnTo>
                  <a:pt x="329855" y="556916"/>
                </a:lnTo>
                <a:lnTo>
                  <a:pt x="357132" y="520861"/>
                </a:lnTo>
                <a:lnTo>
                  <a:pt x="385311" y="485789"/>
                </a:lnTo>
                <a:lnTo>
                  <a:pt x="414371" y="451725"/>
                </a:lnTo>
                <a:lnTo>
                  <a:pt x="444290" y="418692"/>
                </a:lnTo>
                <a:lnTo>
                  <a:pt x="475047" y="386715"/>
                </a:lnTo>
                <a:lnTo>
                  <a:pt x="506622" y="355821"/>
                </a:lnTo>
                <a:lnTo>
                  <a:pt x="538993" y="326033"/>
                </a:lnTo>
                <a:lnTo>
                  <a:pt x="572139" y="297375"/>
                </a:lnTo>
                <a:lnTo>
                  <a:pt x="606039" y="269874"/>
                </a:lnTo>
                <a:lnTo>
                  <a:pt x="640672" y="243554"/>
                </a:lnTo>
                <a:lnTo>
                  <a:pt x="676016" y="218439"/>
                </a:lnTo>
                <a:lnTo>
                  <a:pt x="712050" y="194555"/>
                </a:lnTo>
                <a:lnTo>
                  <a:pt x="748754" y="171926"/>
                </a:lnTo>
                <a:lnTo>
                  <a:pt x="786106" y="150578"/>
                </a:lnTo>
                <a:lnTo>
                  <a:pt x="824085" y="130534"/>
                </a:lnTo>
                <a:lnTo>
                  <a:pt x="862670" y="111819"/>
                </a:lnTo>
                <a:lnTo>
                  <a:pt x="901839" y="94460"/>
                </a:lnTo>
                <a:lnTo>
                  <a:pt x="941572" y="78479"/>
                </a:lnTo>
                <a:lnTo>
                  <a:pt x="981848" y="63903"/>
                </a:lnTo>
                <a:lnTo>
                  <a:pt x="1022645" y="50756"/>
                </a:lnTo>
                <a:lnTo>
                  <a:pt x="1063942" y="39063"/>
                </a:lnTo>
                <a:lnTo>
                  <a:pt x="1105718" y="28848"/>
                </a:lnTo>
                <a:lnTo>
                  <a:pt x="1147952" y="20136"/>
                </a:lnTo>
                <a:lnTo>
                  <a:pt x="1190622" y="12953"/>
                </a:lnTo>
                <a:lnTo>
                  <a:pt x="1233708" y="7323"/>
                </a:lnTo>
                <a:lnTo>
                  <a:pt x="1277189" y="3271"/>
                </a:lnTo>
                <a:lnTo>
                  <a:pt x="1321043" y="822"/>
                </a:lnTo>
                <a:lnTo>
                  <a:pt x="1365250" y="0"/>
                </a:lnTo>
                <a:lnTo>
                  <a:pt x="1409456" y="822"/>
                </a:lnTo>
                <a:lnTo>
                  <a:pt x="1453310" y="3271"/>
                </a:lnTo>
                <a:lnTo>
                  <a:pt x="1496791" y="7323"/>
                </a:lnTo>
                <a:lnTo>
                  <a:pt x="1539877" y="12953"/>
                </a:lnTo>
                <a:lnTo>
                  <a:pt x="1582547" y="20136"/>
                </a:lnTo>
                <a:lnTo>
                  <a:pt x="1624781" y="28848"/>
                </a:lnTo>
                <a:lnTo>
                  <a:pt x="1666557" y="39063"/>
                </a:lnTo>
                <a:lnTo>
                  <a:pt x="1707854" y="50756"/>
                </a:lnTo>
                <a:lnTo>
                  <a:pt x="1748651" y="63903"/>
                </a:lnTo>
                <a:lnTo>
                  <a:pt x="1788927" y="78479"/>
                </a:lnTo>
                <a:lnTo>
                  <a:pt x="1828660" y="94460"/>
                </a:lnTo>
                <a:lnTo>
                  <a:pt x="1867829" y="111819"/>
                </a:lnTo>
                <a:lnTo>
                  <a:pt x="1906414" y="130534"/>
                </a:lnTo>
                <a:lnTo>
                  <a:pt x="1944393" y="150578"/>
                </a:lnTo>
                <a:lnTo>
                  <a:pt x="1981745" y="171926"/>
                </a:lnTo>
                <a:lnTo>
                  <a:pt x="2018449" y="194555"/>
                </a:lnTo>
                <a:lnTo>
                  <a:pt x="2054483" y="218439"/>
                </a:lnTo>
                <a:lnTo>
                  <a:pt x="2089827" y="243554"/>
                </a:lnTo>
                <a:lnTo>
                  <a:pt x="2124460" y="269874"/>
                </a:lnTo>
                <a:lnTo>
                  <a:pt x="2158360" y="297375"/>
                </a:lnTo>
                <a:lnTo>
                  <a:pt x="2191506" y="326033"/>
                </a:lnTo>
                <a:lnTo>
                  <a:pt x="2223877" y="355821"/>
                </a:lnTo>
                <a:lnTo>
                  <a:pt x="2255452" y="386715"/>
                </a:lnTo>
                <a:lnTo>
                  <a:pt x="2286209" y="418692"/>
                </a:lnTo>
                <a:lnTo>
                  <a:pt x="2316128" y="451725"/>
                </a:lnTo>
                <a:lnTo>
                  <a:pt x="2345188" y="485789"/>
                </a:lnTo>
                <a:lnTo>
                  <a:pt x="2373367" y="520861"/>
                </a:lnTo>
                <a:lnTo>
                  <a:pt x="2400644" y="556916"/>
                </a:lnTo>
                <a:lnTo>
                  <a:pt x="2426999" y="593927"/>
                </a:lnTo>
                <a:lnTo>
                  <a:pt x="2452409" y="631872"/>
                </a:lnTo>
                <a:lnTo>
                  <a:pt x="2476854" y="670724"/>
                </a:lnTo>
                <a:lnTo>
                  <a:pt x="2500312" y="710459"/>
                </a:lnTo>
                <a:lnTo>
                  <a:pt x="2522763" y="751053"/>
                </a:lnTo>
                <a:lnTo>
                  <a:pt x="2544186" y="792479"/>
                </a:lnTo>
                <a:lnTo>
                  <a:pt x="2564558" y="834715"/>
                </a:lnTo>
                <a:lnTo>
                  <a:pt x="2583860" y="877734"/>
                </a:lnTo>
                <a:lnTo>
                  <a:pt x="2602070" y="921512"/>
                </a:lnTo>
                <a:lnTo>
                  <a:pt x="2619166" y="966025"/>
                </a:lnTo>
                <a:lnTo>
                  <a:pt x="2635128" y="1011246"/>
                </a:lnTo>
                <a:lnTo>
                  <a:pt x="2649935" y="1057152"/>
                </a:lnTo>
                <a:lnTo>
                  <a:pt x="2663565" y="1103718"/>
                </a:lnTo>
                <a:lnTo>
                  <a:pt x="2675997" y="1150919"/>
                </a:lnTo>
                <a:lnTo>
                  <a:pt x="2687210" y="1198730"/>
                </a:lnTo>
                <a:lnTo>
                  <a:pt x="2697184" y="1247126"/>
                </a:lnTo>
                <a:lnTo>
                  <a:pt x="2705896" y="1296082"/>
                </a:lnTo>
                <a:lnTo>
                  <a:pt x="2713325" y="1345574"/>
                </a:lnTo>
                <a:lnTo>
                  <a:pt x="2719452" y="1395577"/>
                </a:lnTo>
                <a:lnTo>
                  <a:pt x="2724253" y="1446065"/>
                </a:lnTo>
                <a:lnTo>
                  <a:pt x="2727709" y="1497015"/>
                </a:lnTo>
                <a:lnTo>
                  <a:pt x="2729798" y="1548402"/>
                </a:lnTo>
                <a:lnTo>
                  <a:pt x="2730500" y="1600200"/>
                </a:lnTo>
                <a:lnTo>
                  <a:pt x="2729798" y="1651997"/>
                </a:lnTo>
                <a:lnTo>
                  <a:pt x="2727709" y="1703384"/>
                </a:lnTo>
                <a:lnTo>
                  <a:pt x="2724253" y="1754334"/>
                </a:lnTo>
                <a:lnTo>
                  <a:pt x="2719452" y="1804822"/>
                </a:lnTo>
                <a:lnTo>
                  <a:pt x="2713325" y="1854825"/>
                </a:lnTo>
                <a:lnTo>
                  <a:pt x="2705896" y="1904317"/>
                </a:lnTo>
                <a:lnTo>
                  <a:pt x="2697184" y="1953273"/>
                </a:lnTo>
                <a:lnTo>
                  <a:pt x="2687210" y="2001669"/>
                </a:lnTo>
                <a:lnTo>
                  <a:pt x="2675997" y="2049480"/>
                </a:lnTo>
                <a:lnTo>
                  <a:pt x="2663565" y="2096681"/>
                </a:lnTo>
                <a:lnTo>
                  <a:pt x="2649935" y="2143247"/>
                </a:lnTo>
                <a:lnTo>
                  <a:pt x="2635128" y="2189153"/>
                </a:lnTo>
                <a:lnTo>
                  <a:pt x="2619166" y="2234374"/>
                </a:lnTo>
                <a:lnTo>
                  <a:pt x="2602070" y="2278887"/>
                </a:lnTo>
                <a:lnTo>
                  <a:pt x="2583860" y="2322665"/>
                </a:lnTo>
                <a:lnTo>
                  <a:pt x="2564558" y="2365684"/>
                </a:lnTo>
                <a:lnTo>
                  <a:pt x="2544186" y="2407920"/>
                </a:lnTo>
                <a:lnTo>
                  <a:pt x="2522763" y="2449346"/>
                </a:lnTo>
                <a:lnTo>
                  <a:pt x="2500312" y="2489940"/>
                </a:lnTo>
                <a:lnTo>
                  <a:pt x="2476854" y="2529675"/>
                </a:lnTo>
                <a:lnTo>
                  <a:pt x="2452409" y="2568527"/>
                </a:lnTo>
                <a:lnTo>
                  <a:pt x="2426999" y="2606472"/>
                </a:lnTo>
                <a:lnTo>
                  <a:pt x="2400644" y="2643483"/>
                </a:lnTo>
                <a:lnTo>
                  <a:pt x="2373367" y="2679538"/>
                </a:lnTo>
                <a:lnTo>
                  <a:pt x="2345188" y="2714610"/>
                </a:lnTo>
                <a:lnTo>
                  <a:pt x="2316128" y="2748674"/>
                </a:lnTo>
                <a:lnTo>
                  <a:pt x="2286209" y="2781707"/>
                </a:lnTo>
                <a:lnTo>
                  <a:pt x="2255452" y="2813684"/>
                </a:lnTo>
                <a:lnTo>
                  <a:pt x="2223877" y="2844578"/>
                </a:lnTo>
                <a:lnTo>
                  <a:pt x="2191506" y="2874366"/>
                </a:lnTo>
                <a:lnTo>
                  <a:pt x="2158360" y="2903024"/>
                </a:lnTo>
                <a:lnTo>
                  <a:pt x="2124460" y="2930525"/>
                </a:lnTo>
                <a:lnTo>
                  <a:pt x="2089827" y="2956845"/>
                </a:lnTo>
                <a:lnTo>
                  <a:pt x="2054483" y="2981959"/>
                </a:lnTo>
                <a:lnTo>
                  <a:pt x="2018449" y="3005844"/>
                </a:lnTo>
                <a:lnTo>
                  <a:pt x="1981745" y="3028473"/>
                </a:lnTo>
                <a:lnTo>
                  <a:pt x="1944393" y="3049821"/>
                </a:lnTo>
                <a:lnTo>
                  <a:pt x="1906414" y="3069865"/>
                </a:lnTo>
                <a:lnTo>
                  <a:pt x="1867829" y="3088580"/>
                </a:lnTo>
                <a:lnTo>
                  <a:pt x="1828660" y="3105939"/>
                </a:lnTo>
                <a:lnTo>
                  <a:pt x="1788927" y="3121920"/>
                </a:lnTo>
                <a:lnTo>
                  <a:pt x="1748651" y="3136496"/>
                </a:lnTo>
                <a:lnTo>
                  <a:pt x="1707854" y="3149643"/>
                </a:lnTo>
                <a:lnTo>
                  <a:pt x="1666557" y="3161336"/>
                </a:lnTo>
                <a:lnTo>
                  <a:pt x="1624781" y="3171551"/>
                </a:lnTo>
                <a:lnTo>
                  <a:pt x="1582547" y="3180263"/>
                </a:lnTo>
                <a:lnTo>
                  <a:pt x="1539877" y="3187446"/>
                </a:lnTo>
                <a:lnTo>
                  <a:pt x="1496791" y="3193076"/>
                </a:lnTo>
                <a:lnTo>
                  <a:pt x="1453310" y="3197128"/>
                </a:lnTo>
                <a:lnTo>
                  <a:pt x="1409456" y="3199577"/>
                </a:lnTo>
                <a:lnTo>
                  <a:pt x="1365250" y="3200400"/>
                </a:lnTo>
                <a:close/>
              </a:path>
            </a:pathLst>
          </a:custGeom>
          <a:ln w="36659">
            <a:solidFill>
              <a:srgbClr val="7F0000"/>
            </a:solidFill>
          </a:ln>
        </p:spPr>
        <p:txBody>
          <a:bodyPr wrap="square" lIns="0" tIns="0" rIns="0" bIns="0" rtlCol="0"/>
          <a:lstStyle/>
          <a:p>
            <a:pPr defTabSz="829909"/>
            <a:endParaRPr sz="1634">
              <a:solidFill>
                <a:prstClr val="black"/>
              </a:solidFill>
              <a:latin typeface="Calibri"/>
            </a:endParaRPr>
          </a:p>
        </p:txBody>
      </p:sp>
      <p:sp>
        <p:nvSpPr>
          <p:cNvPr id="6" name="TextBox 5">
            <a:extLst>
              <a:ext uri="{FF2B5EF4-FFF2-40B4-BE49-F238E27FC236}">
                <a16:creationId xmlns:a16="http://schemas.microsoft.com/office/drawing/2014/main" id="{1BE8FA36-E16F-8E9A-3402-3C136D90B619}"/>
              </a:ext>
            </a:extLst>
          </p:cNvPr>
          <p:cNvSpPr txBox="1"/>
          <p:nvPr/>
        </p:nvSpPr>
        <p:spPr>
          <a:xfrm>
            <a:off x="4334136" y="3429000"/>
            <a:ext cx="6927720" cy="1200329"/>
          </a:xfrm>
          <a:prstGeom prst="rect">
            <a:avLst/>
          </a:prstGeom>
          <a:noFill/>
        </p:spPr>
        <p:txBody>
          <a:bodyPr wrap="square" rtlCol="0">
            <a:spAutoFit/>
          </a:bodyPr>
          <a:lstStyle/>
          <a:p>
            <a:r>
              <a:rPr lang="en-US" b="0" i="0" u="none" strike="noStrike" dirty="0">
                <a:solidFill>
                  <a:srgbClr val="000000"/>
                </a:solidFill>
                <a:effectLst/>
                <a:latin typeface="-webkit-standard"/>
              </a:rPr>
              <a:t>The </a:t>
            </a:r>
            <a:r>
              <a:rPr lang="en-US" dirty="0"/>
              <a:t>mipmap</a:t>
            </a:r>
            <a:r>
              <a:rPr lang="en-US" b="0" i="0" u="none" strike="noStrike" dirty="0">
                <a:solidFill>
                  <a:srgbClr val="000000"/>
                </a:solidFill>
                <a:effectLst/>
                <a:latin typeface="-webkit-standard"/>
              </a:rPr>
              <a:t> folder allows you to include different versions of your app’s launcher icon, optimized for each screen density. This ensures that the icon appears sharp and clear on all devices, regardless of screen resolution.</a:t>
            </a:r>
            <a:endParaRPr lang="en-VN" dirty="0"/>
          </a:p>
        </p:txBody>
      </p:sp>
    </p:spTree>
    <p:extLst>
      <p:ext uri="{BB962C8B-B14F-4D97-AF65-F5344CB8AC3E}">
        <p14:creationId xmlns:p14="http://schemas.microsoft.com/office/powerpoint/2010/main" val="992599215"/>
      </p:ext>
    </p:extLst>
  </p:cSld>
  <p:clrMapOvr>
    <a:masterClrMapping/>
  </p:clrMapOvr>
</p:sld>
</file>

<file path=ppt/theme/theme1.xml><?xml version="1.0" encoding="utf-8"?>
<a:theme xmlns:a="http://schemas.openxmlformats.org/drawingml/2006/main" name="Theme1">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ustom 1">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Theme1">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ustom 1">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2_Theme1">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ustom 1">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1.AndroidOverview_template" id="{7C972EFE-DC9C-4829-A5BF-885CDD1C7E61}" vid="{5AA4F883-CC0E-46F7-9CBE-FB8D1D43A5F0}"/>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3998</TotalTime>
  <Words>794</Words>
  <Application>Microsoft Macintosh PowerPoint</Application>
  <PresentationFormat>Widescreen</PresentationFormat>
  <Paragraphs>105</Paragraphs>
  <Slides>32</Slides>
  <Notes>0</Notes>
  <HiddenSlides>0</HiddenSlides>
  <MMClips>0</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32</vt:i4>
      </vt:variant>
    </vt:vector>
  </HeadingPairs>
  <TitlesOfParts>
    <vt:vector size="44" baseType="lpstr">
      <vt:lpstr>-webkit-standard</vt:lpstr>
      <vt:lpstr>Arial</vt:lpstr>
      <vt:lpstr>Calibri</vt:lpstr>
      <vt:lpstr>Consolas</vt:lpstr>
      <vt:lpstr>Garamond</vt:lpstr>
      <vt:lpstr>Myriad Pro</vt:lpstr>
      <vt:lpstr>Tahoma</vt:lpstr>
      <vt:lpstr>Times New Roman</vt:lpstr>
      <vt:lpstr>Wingdings</vt:lpstr>
      <vt:lpstr>Theme1</vt:lpstr>
      <vt:lpstr>1_Theme1</vt:lpstr>
      <vt:lpstr>2_Theme1</vt:lpstr>
      <vt:lpstr>Android Application Structure</vt:lpstr>
      <vt:lpstr>Contents</vt:lpstr>
      <vt:lpstr>Android project structure</vt:lpstr>
      <vt:lpstr>Android project structure</vt:lpstr>
      <vt:lpstr>Android project structure</vt:lpstr>
      <vt:lpstr>Android project structure</vt:lpstr>
      <vt:lpstr>Android project structure</vt:lpstr>
      <vt:lpstr>Android project structure</vt:lpstr>
      <vt:lpstr>Android project structure</vt:lpstr>
      <vt:lpstr>Android project structure</vt:lpstr>
      <vt:lpstr>Android project structure</vt:lpstr>
      <vt:lpstr>Android project structure</vt:lpstr>
      <vt:lpstr>Android project structure</vt:lpstr>
      <vt:lpstr>Android project structure</vt:lpstr>
      <vt:lpstr>Android project structure</vt:lpstr>
      <vt:lpstr>Build the first application</vt:lpstr>
      <vt:lpstr>Create a project inside Android Studio</vt:lpstr>
      <vt:lpstr>Pick activity template</vt:lpstr>
      <vt:lpstr>Name your activity</vt:lpstr>
      <vt:lpstr>Run your app</vt:lpstr>
      <vt:lpstr>Create a virtual device</vt:lpstr>
      <vt:lpstr>Configure virtual device</vt:lpstr>
      <vt:lpstr>Run on a virtual device</vt:lpstr>
      <vt:lpstr>Run on a physical device</vt:lpstr>
      <vt:lpstr>Android Application Components</vt:lpstr>
      <vt:lpstr>Activities</vt:lpstr>
      <vt:lpstr>Activities – The View</vt:lpstr>
      <vt:lpstr>Services</vt:lpstr>
      <vt:lpstr>Broadcast Receivers</vt:lpstr>
      <vt:lpstr>Content Providers</vt:lpstr>
      <vt:lpstr>Classwork</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Võ Hoàng Phương Dung</dc:creator>
  <cp:lastModifiedBy>Loan Bui</cp:lastModifiedBy>
  <cp:revision>119</cp:revision>
  <dcterms:created xsi:type="dcterms:W3CDTF">2021-07-10T08:28:59Z</dcterms:created>
  <dcterms:modified xsi:type="dcterms:W3CDTF">2024-08-19T09:44:34Z</dcterms:modified>
</cp:coreProperties>
</file>